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7" r:id="rId3"/>
  </p:sldMasterIdLst>
  <p:notesMasterIdLst>
    <p:notesMasterId r:id="rId14"/>
  </p:notesMasterIdLst>
  <p:sldIdLst>
    <p:sldId id="256" r:id="rId4"/>
    <p:sldId id="258" r:id="rId5"/>
    <p:sldId id="259" r:id="rId6"/>
    <p:sldId id="265" r:id="rId7"/>
    <p:sldId id="264" r:id="rId8"/>
    <p:sldId id="263" r:id="rId9"/>
    <p:sldId id="266" r:id="rId10"/>
    <p:sldId id="267" r:id="rId11"/>
    <p:sldId id="268" r:id="rId12"/>
    <p:sldId id="269" r:id="rId13"/>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gs" Target="tags/tag352.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notesMaster" Target="notesMasters/notes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5" Type="http://schemas.openxmlformats.org/officeDocument/2006/relationships/tags" Target="../tags/tag90.xml"/><Relationship Id="rId24" Type="http://schemas.openxmlformats.org/officeDocument/2006/relationships/tags" Target="../tags/tag89.xml"/><Relationship Id="rId23" Type="http://schemas.openxmlformats.org/officeDocument/2006/relationships/tags" Target="../tags/tag88.xml"/><Relationship Id="rId22" Type="http://schemas.openxmlformats.org/officeDocument/2006/relationships/tags" Target="../tags/tag87.xml"/><Relationship Id="rId21" Type="http://schemas.openxmlformats.org/officeDocument/2006/relationships/tags" Target="../tags/tag86.xml"/><Relationship Id="rId20" Type="http://schemas.openxmlformats.org/officeDocument/2006/relationships/tags" Target="../tags/tag85.xml"/><Relationship Id="rId2" Type="http://schemas.openxmlformats.org/officeDocument/2006/relationships/tags" Target="../tags/tag67.xml"/><Relationship Id="rId19" Type="http://schemas.openxmlformats.org/officeDocument/2006/relationships/tags" Target="../tags/tag84.xml"/><Relationship Id="rId18" Type="http://schemas.openxmlformats.org/officeDocument/2006/relationships/tags" Target="../tags/tag83.xml"/><Relationship Id="rId17" Type="http://schemas.openxmlformats.org/officeDocument/2006/relationships/tags" Target="../tags/tag82.xml"/><Relationship Id="rId16" Type="http://schemas.openxmlformats.org/officeDocument/2006/relationships/tags" Target="../tags/tag81.xml"/><Relationship Id="rId15" Type="http://schemas.openxmlformats.org/officeDocument/2006/relationships/tags" Target="../tags/tag80.xml"/><Relationship Id="rId14" Type="http://schemas.openxmlformats.org/officeDocument/2006/relationships/tags" Target="../tags/tag79.xml"/><Relationship Id="rId13" Type="http://schemas.openxmlformats.org/officeDocument/2006/relationships/tags" Target="../tags/tag78.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tags" Target="../tags/tag75.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97.xml"/><Relationship Id="rId7" Type="http://schemas.openxmlformats.org/officeDocument/2006/relationships/tags" Target="../tags/tag96.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05.xml"/><Relationship Id="rId8" Type="http://schemas.openxmlformats.org/officeDocument/2006/relationships/tags" Target="../tags/tag104.xml"/><Relationship Id="rId7" Type="http://schemas.openxmlformats.org/officeDocument/2006/relationships/tags" Target="../tags/tag103.xml"/><Relationship Id="rId6" Type="http://schemas.openxmlformats.org/officeDocument/2006/relationships/tags" Target="../tags/tag102.xml"/><Relationship Id="rId5" Type="http://schemas.openxmlformats.org/officeDocument/2006/relationships/tags" Target="../tags/tag101.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tags" Target="../tags/tag98.xml"/><Relationship Id="rId11" Type="http://schemas.openxmlformats.org/officeDocument/2006/relationships/tags" Target="../tags/tag107.xml"/><Relationship Id="rId10" Type="http://schemas.openxmlformats.org/officeDocument/2006/relationships/tags" Target="../tags/tag106.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15.xml"/><Relationship Id="rId8" Type="http://schemas.openxmlformats.org/officeDocument/2006/relationships/tags" Target="../tags/tag114.xml"/><Relationship Id="rId7" Type="http://schemas.openxmlformats.org/officeDocument/2006/relationships/tags" Target="../tags/tag113.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tags" Target="../tags/tag109.xml"/><Relationship Id="rId2" Type="http://schemas.openxmlformats.org/officeDocument/2006/relationships/tags" Target="../tags/tag108.xml"/><Relationship Id="rId12" Type="http://schemas.openxmlformats.org/officeDocument/2006/relationships/tags" Target="../tags/tag118.xml"/><Relationship Id="rId11" Type="http://schemas.openxmlformats.org/officeDocument/2006/relationships/tags" Target="../tags/tag117.xml"/><Relationship Id="rId10" Type="http://schemas.openxmlformats.org/officeDocument/2006/relationships/tags" Target="../tags/tag116.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26.xml"/><Relationship Id="rId8" Type="http://schemas.openxmlformats.org/officeDocument/2006/relationships/tags" Target="../tags/tag125.xml"/><Relationship Id="rId7" Type="http://schemas.openxmlformats.org/officeDocument/2006/relationships/tags" Target="../tags/tag124.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tags" Target="../tags/tag121.xml"/><Relationship Id="rId3" Type="http://schemas.openxmlformats.org/officeDocument/2006/relationships/tags" Target="../tags/tag120.xml"/><Relationship Id="rId2" Type="http://schemas.openxmlformats.org/officeDocument/2006/relationships/tags" Target="../tags/tag119.xml"/><Relationship Id="rId11" Type="http://schemas.openxmlformats.org/officeDocument/2006/relationships/tags" Target="../tags/tag128.xml"/><Relationship Id="rId10" Type="http://schemas.openxmlformats.org/officeDocument/2006/relationships/tags" Target="../tags/tag127.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36.xml"/><Relationship Id="rId8" Type="http://schemas.openxmlformats.org/officeDocument/2006/relationships/tags" Target="../tags/tag135.xml"/><Relationship Id="rId7" Type="http://schemas.openxmlformats.org/officeDocument/2006/relationships/tags" Target="../tags/tag134.xml"/><Relationship Id="rId6" Type="http://schemas.openxmlformats.org/officeDocument/2006/relationships/tags" Target="../tags/tag133.xml"/><Relationship Id="rId5" Type="http://schemas.openxmlformats.org/officeDocument/2006/relationships/tags" Target="../tags/tag132.xml"/><Relationship Id="rId4" Type="http://schemas.openxmlformats.org/officeDocument/2006/relationships/tags" Target="../tags/tag131.xml"/><Relationship Id="rId3" Type="http://schemas.openxmlformats.org/officeDocument/2006/relationships/tags" Target="../tags/tag130.xml"/><Relationship Id="rId2" Type="http://schemas.openxmlformats.org/officeDocument/2006/relationships/tags" Target="../tags/tag129.xml"/><Relationship Id="rId12" Type="http://schemas.openxmlformats.org/officeDocument/2006/relationships/tags" Target="../tags/tag139.xml"/><Relationship Id="rId11" Type="http://schemas.openxmlformats.org/officeDocument/2006/relationships/tags" Target="../tags/tag138.xml"/><Relationship Id="rId10" Type="http://schemas.openxmlformats.org/officeDocument/2006/relationships/tags" Target="../tags/tag137.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47.xml"/><Relationship Id="rId8" Type="http://schemas.openxmlformats.org/officeDocument/2006/relationships/tags" Target="../tags/tag146.xml"/><Relationship Id="rId7" Type="http://schemas.openxmlformats.org/officeDocument/2006/relationships/tags" Target="../tags/tag145.xml"/><Relationship Id="rId6" Type="http://schemas.openxmlformats.org/officeDocument/2006/relationships/tags" Target="../tags/tag144.xml"/><Relationship Id="rId5" Type="http://schemas.openxmlformats.org/officeDocument/2006/relationships/tags" Target="../tags/tag143.xml"/><Relationship Id="rId4" Type="http://schemas.openxmlformats.org/officeDocument/2006/relationships/tags" Target="../tags/tag142.xml"/><Relationship Id="rId3" Type="http://schemas.openxmlformats.org/officeDocument/2006/relationships/tags" Target="../tags/tag141.xml"/><Relationship Id="rId2" Type="http://schemas.openxmlformats.org/officeDocument/2006/relationships/tags" Target="../tags/tag140.xml"/><Relationship Id="rId13" Type="http://schemas.openxmlformats.org/officeDocument/2006/relationships/tags" Target="../tags/tag151.xml"/><Relationship Id="rId12" Type="http://schemas.openxmlformats.org/officeDocument/2006/relationships/tags" Target="../tags/tag150.xml"/><Relationship Id="rId11" Type="http://schemas.openxmlformats.org/officeDocument/2006/relationships/tags" Target="../tags/tag149.xml"/><Relationship Id="rId10" Type="http://schemas.openxmlformats.org/officeDocument/2006/relationships/tags" Target="../tags/tag148.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59.xml"/><Relationship Id="rId8" Type="http://schemas.openxmlformats.org/officeDocument/2006/relationships/tags" Target="../tags/tag158.xml"/><Relationship Id="rId7" Type="http://schemas.openxmlformats.org/officeDocument/2006/relationships/tags" Target="../tags/tag157.xml"/><Relationship Id="rId6" Type="http://schemas.openxmlformats.org/officeDocument/2006/relationships/tags" Target="../tags/tag156.xml"/><Relationship Id="rId5" Type="http://schemas.openxmlformats.org/officeDocument/2006/relationships/tags" Target="../tags/tag155.xml"/><Relationship Id="rId4" Type="http://schemas.openxmlformats.org/officeDocument/2006/relationships/tags" Target="../tags/tag154.xml"/><Relationship Id="rId3" Type="http://schemas.openxmlformats.org/officeDocument/2006/relationships/tags" Target="../tags/tag153.xml"/><Relationship Id="rId2" Type="http://schemas.openxmlformats.org/officeDocument/2006/relationships/tags" Target="../tags/tag152.xml"/><Relationship Id="rId13" Type="http://schemas.openxmlformats.org/officeDocument/2006/relationships/tags" Target="../tags/tag163.xml"/><Relationship Id="rId12" Type="http://schemas.openxmlformats.org/officeDocument/2006/relationships/tags" Target="../tags/tag162.xml"/><Relationship Id="rId11" Type="http://schemas.openxmlformats.org/officeDocument/2006/relationships/tags" Target="../tags/tag161.xml"/><Relationship Id="rId10" Type="http://schemas.openxmlformats.org/officeDocument/2006/relationships/tags" Target="../tags/tag160.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177.xml"/><Relationship Id="rId8" Type="http://schemas.openxmlformats.org/officeDocument/2006/relationships/tags" Target="../tags/tag176.xml"/><Relationship Id="rId7" Type="http://schemas.openxmlformats.org/officeDocument/2006/relationships/tags" Target="../tags/tag175.xml"/><Relationship Id="rId6" Type="http://schemas.openxmlformats.org/officeDocument/2006/relationships/tags" Target="../tags/tag174.xml"/><Relationship Id="rId5" Type="http://schemas.openxmlformats.org/officeDocument/2006/relationships/tags" Target="../tags/tag173.xml"/><Relationship Id="rId4" Type="http://schemas.openxmlformats.org/officeDocument/2006/relationships/tags" Target="../tags/tag172.xml"/><Relationship Id="rId3" Type="http://schemas.openxmlformats.org/officeDocument/2006/relationships/tags" Target="../tags/tag171.xml"/><Relationship Id="rId2" Type="http://schemas.openxmlformats.org/officeDocument/2006/relationships/tags" Target="../tags/tag170.xml"/><Relationship Id="rId14" Type="http://schemas.openxmlformats.org/officeDocument/2006/relationships/tags" Target="../tags/tag182.xml"/><Relationship Id="rId13" Type="http://schemas.openxmlformats.org/officeDocument/2006/relationships/tags" Target="../tags/tag181.xml"/><Relationship Id="rId12" Type="http://schemas.openxmlformats.org/officeDocument/2006/relationships/tags" Target="../tags/tag180.xml"/><Relationship Id="rId11" Type="http://schemas.openxmlformats.org/officeDocument/2006/relationships/tags" Target="../tags/tag179.xml"/><Relationship Id="rId10" Type="http://schemas.openxmlformats.org/officeDocument/2006/relationships/tags" Target="../tags/tag178.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187.xml"/><Relationship Id="rId5" Type="http://schemas.openxmlformats.org/officeDocument/2006/relationships/tags" Target="../tags/tag186.xml"/><Relationship Id="rId4" Type="http://schemas.openxmlformats.org/officeDocument/2006/relationships/tags" Target="../tags/tag185.xml"/><Relationship Id="rId3" Type="http://schemas.openxmlformats.org/officeDocument/2006/relationships/tags" Target="../tags/tag184.xml"/><Relationship Id="rId2" Type="http://schemas.openxmlformats.org/officeDocument/2006/relationships/tags" Target="../tags/tag183.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194.xml"/><Relationship Id="rId7" Type="http://schemas.openxmlformats.org/officeDocument/2006/relationships/tags" Target="../tags/tag193.xml"/><Relationship Id="rId6" Type="http://schemas.openxmlformats.org/officeDocument/2006/relationships/tags" Target="../tags/tag192.xml"/><Relationship Id="rId5" Type="http://schemas.openxmlformats.org/officeDocument/2006/relationships/tags" Target="../tags/tag191.xml"/><Relationship Id="rId4" Type="http://schemas.openxmlformats.org/officeDocument/2006/relationships/tags" Target="../tags/tag190.xml"/><Relationship Id="rId3" Type="http://schemas.openxmlformats.org/officeDocument/2006/relationships/tags" Target="../tags/tag189.xml"/><Relationship Id="rId2" Type="http://schemas.openxmlformats.org/officeDocument/2006/relationships/tags" Target="../tags/tag18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7" Type="http://schemas.openxmlformats.org/officeDocument/2006/relationships/tags" Target="../tags/tag200.xml"/><Relationship Id="rId6" Type="http://schemas.openxmlformats.org/officeDocument/2006/relationships/tags" Target="../tags/tag199.xml"/><Relationship Id="rId5" Type="http://schemas.openxmlformats.org/officeDocument/2006/relationships/tags" Target="../tags/tag198.xml"/><Relationship Id="rId4" Type="http://schemas.openxmlformats.org/officeDocument/2006/relationships/tags" Target="../tags/tag197.xml"/><Relationship Id="rId3" Type="http://schemas.openxmlformats.org/officeDocument/2006/relationships/tags" Target="../tags/tag196.xml"/><Relationship Id="rId2" Type="http://schemas.openxmlformats.org/officeDocument/2006/relationships/tags" Target="../tags/tag195.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208.xml"/><Relationship Id="rId8" Type="http://schemas.openxmlformats.org/officeDocument/2006/relationships/tags" Target="../tags/tag207.xml"/><Relationship Id="rId7" Type="http://schemas.openxmlformats.org/officeDocument/2006/relationships/tags" Target="../tags/tag206.xml"/><Relationship Id="rId6" Type="http://schemas.openxmlformats.org/officeDocument/2006/relationships/tags" Target="../tags/tag205.xml"/><Relationship Id="rId5" Type="http://schemas.openxmlformats.org/officeDocument/2006/relationships/tags" Target="../tags/tag204.xml"/><Relationship Id="rId4" Type="http://schemas.openxmlformats.org/officeDocument/2006/relationships/tags" Target="../tags/tag203.xml"/><Relationship Id="rId3" Type="http://schemas.openxmlformats.org/officeDocument/2006/relationships/tags" Target="../tags/tag202.xml"/><Relationship Id="rId2" Type="http://schemas.openxmlformats.org/officeDocument/2006/relationships/tags" Target="../tags/tag201.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216.xml"/><Relationship Id="rId8" Type="http://schemas.openxmlformats.org/officeDocument/2006/relationships/tags" Target="../tags/tag215.xml"/><Relationship Id="rId7" Type="http://schemas.openxmlformats.org/officeDocument/2006/relationships/tags" Target="../tags/tag214.xml"/><Relationship Id="rId6" Type="http://schemas.openxmlformats.org/officeDocument/2006/relationships/tags" Target="../tags/tag213.xml"/><Relationship Id="rId5" Type="http://schemas.openxmlformats.org/officeDocument/2006/relationships/tags" Target="../tags/tag212.xml"/><Relationship Id="rId4" Type="http://schemas.openxmlformats.org/officeDocument/2006/relationships/tags" Target="../tags/tag211.xml"/><Relationship Id="rId3" Type="http://schemas.openxmlformats.org/officeDocument/2006/relationships/tags" Target="../tags/tag210.xml"/><Relationship Id="rId2" Type="http://schemas.openxmlformats.org/officeDocument/2006/relationships/tags" Target="../tags/tag209.xml"/><Relationship Id="rId10" Type="http://schemas.openxmlformats.org/officeDocument/2006/relationships/tags" Target="../tags/tag217.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4" Type="http://schemas.openxmlformats.org/officeDocument/2006/relationships/tags" Target="../tags/tag220.xml"/><Relationship Id="rId3" Type="http://schemas.openxmlformats.org/officeDocument/2006/relationships/tags" Target="../tags/tag219.xml"/><Relationship Id="rId2" Type="http://schemas.openxmlformats.org/officeDocument/2006/relationships/tags" Target="../tags/tag218.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7" Type="http://schemas.openxmlformats.org/officeDocument/2006/relationships/tags" Target="../tags/tag226.xml"/><Relationship Id="rId6" Type="http://schemas.openxmlformats.org/officeDocument/2006/relationships/tags" Target="../tags/tag225.xml"/><Relationship Id="rId5" Type="http://schemas.openxmlformats.org/officeDocument/2006/relationships/tags" Target="../tags/tag224.xml"/><Relationship Id="rId4" Type="http://schemas.openxmlformats.org/officeDocument/2006/relationships/tags" Target="../tags/tag223.xml"/><Relationship Id="rId3" Type="http://schemas.openxmlformats.org/officeDocument/2006/relationships/tags" Target="../tags/tag222.xml"/><Relationship Id="rId2" Type="http://schemas.openxmlformats.org/officeDocument/2006/relationships/tags" Target="../tags/tag221.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6" Type="http://schemas.openxmlformats.org/officeDocument/2006/relationships/tags" Target="../tags/tag231.xml"/><Relationship Id="rId5" Type="http://schemas.openxmlformats.org/officeDocument/2006/relationships/tags" Target="../tags/tag230.xml"/><Relationship Id="rId4" Type="http://schemas.openxmlformats.org/officeDocument/2006/relationships/tags" Target="../tags/tag229.xml"/><Relationship Id="rId3" Type="http://schemas.openxmlformats.org/officeDocument/2006/relationships/tags" Target="../tags/tag228.xml"/><Relationship Id="rId2" Type="http://schemas.openxmlformats.org/officeDocument/2006/relationships/tags" Target="../tags/tag227.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5" Type="http://schemas.openxmlformats.org/officeDocument/2006/relationships/tags" Target="../tags/tag235.xml"/><Relationship Id="rId4" Type="http://schemas.openxmlformats.org/officeDocument/2006/relationships/tags" Target="../tags/tag234.xml"/><Relationship Id="rId3" Type="http://schemas.openxmlformats.org/officeDocument/2006/relationships/tags" Target="../tags/tag233.xml"/><Relationship Id="rId2" Type="http://schemas.openxmlformats.org/officeDocument/2006/relationships/tags" Target="../tags/tag232.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243.xml"/><Relationship Id="rId8" Type="http://schemas.openxmlformats.org/officeDocument/2006/relationships/tags" Target="../tags/tag242.xml"/><Relationship Id="rId7" Type="http://schemas.openxmlformats.org/officeDocument/2006/relationships/tags" Target="../tags/tag241.xml"/><Relationship Id="rId6" Type="http://schemas.openxmlformats.org/officeDocument/2006/relationships/tags" Target="../tags/tag240.xml"/><Relationship Id="rId5" Type="http://schemas.openxmlformats.org/officeDocument/2006/relationships/tags" Target="../tags/tag239.xml"/><Relationship Id="rId4" Type="http://schemas.openxmlformats.org/officeDocument/2006/relationships/tags" Target="../tags/tag238.xml"/><Relationship Id="rId3" Type="http://schemas.openxmlformats.org/officeDocument/2006/relationships/tags" Target="../tags/tag237.xml"/><Relationship Id="rId25" Type="http://schemas.openxmlformats.org/officeDocument/2006/relationships/tags" Target="../tags/tag259.xml"/><Relationship Id="rId24" Type="http://schemas.openxmlformats.org/officeDocument/2006/relationships/tags" Target="../tags/tag258.xml"/><Relationship Id="rId23" Type="http://schemas.openxmlformats.org/officeDocument/2006/relationships/tags" Target="../tags/tag257.xml"/><Relationship Id="rId22" Type="http://schemas.openxmlformats.org/officeDocument/2006/relationships/tags" Target="../tags/tag256.xml"/><Relationship Id="rId21" Type="http://schemas.openxmlformats.org/officeDocument/2006/relationships/tags" Target="../tags/tag255.xml"/><Relationship Id="rId20" Type="http://schemas.openxmlformats.org/officeDocument/2006/relationships/tags" Target="../tags/tag254.xml"/><Relationship Id="rId2" Type="http://schemas.openxmlformats.org/officeDocument/2006/relationships/tags" Target="../tags/tag236.xml"/><Relationship Id="rId19" Type="http://schemas.openxmlformats.org/officeDocument/2006/relationships/tags" Target="../tags/tag253.xml"/><Relationship Id="rId18" Type="http://schemas.openxmlformats.org/officeDocument/2006/relationships/tags" Target="../tags/tag252.xml"/><Relationship Id="rId17" Type="http://schemas.openxmlformats.org/officeDocument/2006/relationships/tags" Target="../tags/tag251.xml"/><Relationship Id="rId16" Type="http://schemas.openxmlformats.org/officeDocument/2006/relationships/tags" Target="../tags/tag250.xml"/><Relationship Id="rId15" Type="http://schemas.openxmlformats.org/officeDocument/2006/relationships/tags" Target="../tags/tag249.xml"/><Relationship Id="rId14" Type="http://schemas.openxmlformats.org/officeDocument/2006/relationships/tags" Target="../tags/tag248.xml"/><Relationship Id="rId13" Type="http://schemas.openxmlformats.org/officeDocument/2006/relationships/tags" Target="../tags/tag247.xml"/><Relationship Id="rId12" Type="http://schemas.openxmlformats.org/officeDocument/2006/relationships/tags" Target="../tags/tag246.xml"/><Relationship Id="rId11" Type="http://schemas.openxmlformats.org/officeDocument/2006/relationships/tags" Target="../tags/tag245.xml"/><Relationship Id="rId10" Type="http://schemas.openxmlformats.org/officeDocument/2006/relationships/tags" Target="../tags/tag244.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25.xml"/><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tags" Target="../tags/tag266.xml"/><Relationship Id="rId7" Type="http://schemas.openxmlformats.org/officeDocument/2006/relationships/tags" Target="../tags/tag265.xml"/><Relationship Id="rId6" Type="http://schemas.openxmlformats.org/officeDocument/2006/relationships/tags" Target="../tags/tag264.xml"/><Relationship Id="rId5" Type="http://schemas.openxmlformats.org/officeDocument/2006/relationships/tags" Target="../tags/tag263.xml"/><Relationship Id="rId4" Type="http://schemas.openxmlformats.org/officeDocument/2006/relationships/tags" Target="../tags/tag262.xml"/><Relationship Id="rId3" Type="http://schemas.openxmlformats.org/officeDocument/2006/relationships/tags" Target="../tags/tag261.xml"/><Relationship Id="rId2" Type="http://schemas.openxmlformats.org/officeDocument/2006/relationships/tags" Target="../tags/tag260.xml"/><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9" Type="http://schemas.openxmlformats.org/officeDocument/2006/relationships/tags" Target="../tags/tag274.xml"/><Relationship Id="rId8" Type="http://schemas.openxmlformats.org/officeDocument/2006/relationships/tags" Target="../tags/tag273.xml"/><Relationship Id="rId7" Type="http://schemas.openxmlformats.org/officeDocument/2006/relationships/tags" Target="../tags/tag272.xml"/><Relationship Id="rId6" Type="http://schemas.openxmlformats.org/officeDocument/2006/relationships/tags" Target="../tags/tag271.xml"/><Relationship Id="rId5" Type="http://schemas.openxmlformats.org/officeDocument/2006/relationships/tags" Target="../tags/tag270.xml"/><Relationship Id="rId4" Type="http://schemas.openxmlformats.org/officeDocument/2006/relationships/tags" Target="../tags/tag269.xml"/><Relationship Id="rId3" Type="http://schemas.openxmlformats.org/officeDocument/2006/relationships/tags" Target="../tags/tag268.xml"/><Relationship Id="rId2" Type="http://schemas.openxmlformats.org/officeDocument/2006/relationships/tags" Target="../tags/tag267.xml"/><Relationship Id="rId11" Type="http://schemas.openxmlformats.org/officeDocument/2006/relationships/tags" Target="../tags/tag276.xml"/><Relationship Id="rId10" Type="http://schemas.openxmlformats.org/officeDocument/2006/relationships/tags" Target="../tags/tag275.xml"/><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284.xml"/><Relationship Id="rId8" Type="http://schemas.openxmlformats.org/officeDocument/2006/relationships/tags" Target="../tags/tag283.xml"/><Relationship Id="rId7" Type="http://schemas.openxmlformats.org/officeDocument/2006/relationships/tags" Target="../tags/tag282.xml"/><Relationship Id="rId6" Type="http://schemas.openxmlformats.org/officeDocument/2006/relationships/tags" Target="../tags/tag281.xml"/><Relationship Id="rId5" Type="http://schemas.openxmlformats.org/officeDocument/2006/relationships/tags" Target="../tags/tag280.xml"/><Relationship Id="rId4" Type="http://schemas.openxmlformats.org/officeDocument/2006/relationships/tags" Target="../tags/tag279.xml"/><Relationship Id="rId3" Type="http://schemas.openxmlformats.org/officeDocument/2006/relationships/tags" Target="../tags/tag278.xml"/><Relationship Id="rId2" Type="http://schemas.openxmlformats.org/officeDocument/2006/relationships/tags" Target="../tags/tag277.xml"/><Relationship Id="rId12" Type="http://schemas.openxmlformats.org/officeDocument/2006/relationships/tags" Target="../tags/tag287.xml"/><Relationship Id="rId11" Type="http://schemas.openxmlformats.org/officeDocument/2006/relationships/tags" Target="../tags/tag286.xml"/><Relationship Id="rId10" Type="http://schemas.openxmlformats.org/officeDocument/2006/relationships/tags" Target="../tags/tag285.xml"/><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295.xml"/><Relationship Id="rId8" Type="http://schemas.openxmlformats.org/officeDocument/2006/relationships/tags" Target="../tags/tag294.xml"/><Relationship Id="rId7" Type="http://schemas.openxmlformats.org/officeDocument/2006/relationships/tags" Target="../tags/tag293.xml"/><Relationship Id="rId6" Type="http://schemas.openxmlformats.org/officeDocument/2006/relationships/tags" Target="../tags/tag292.xml"/><Relationship Id="rId5" Type="http://schemas.openxmlformats.org/officeDocument/2006/relationships/tags" Target="../tags/tag291.xml"/><Relationship Id="rId4" Type="http://schemas.openxmlformats.org/officeDocument/2006/relationships/tags" Target="../tags/tag290.xml"/><Relationship Id="rId3" Type="http://schemas.openxmlformats.org/officeDocument/2006/relationships/tags" Target="../tags/tag289.xml"/><Relationship Id="rId2" Type="http://schemas.openxmlformats.org/officeDocument/2006/relationships/tags" Target="../tags/tag288.xml"/><Relationship Id="rId11" Type="http://schemas.openxmlformats.org/officeDocument/2006/relationships/tags" Target="../tags/tag297.xml"/><Relationship Id="rId10" Type="http://schemas.openxmlformats.org/officeDocument/2006/relationships/tags" Target="../tags/tag296.xml"/><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305.xml"/><Relationship Id="rId8" Type="http://schemas.openxmlformats.org/officeDocument/2006/relationships/tags" Target="../tags/tag304.xml"/><Relationship Id="rId7" Type="http://schemas.openxmlformats.org/officeDocument/2006/relationships/tags" Target="../tags/tag303.xml"/><Relationship Id="rId6" Type="http://schemas.openxmlformats.org/officeDocument/2006/relationships/tags" Target="../tags/tag302.xml"/><Relationship Id="rId5" Type="http://schemas.openxmlformats.org/officeDocument/2006/relationships/tags" Target="../tags/tag301.xml"/><Relationship Id="rId4" Type="http://schemas.openxmlformats.org/officeDocument/2006/relationships/tags" Target="../tags/tag300.xml"/><Relationship Id="rId3" Type="http://schemas.openxmlformats.org/officeDocument/2006/relationships/tags" Target="../tags/tag299.xml"/><Relationship Id="rId2" Type="http://schemas.openxmlformats.org/officeDocument/2006/relationships/tags" Target="../tags/tag298.xml"/><Relationship Id="rId12" Type="http://schemas.openxmlformats.org/officeDocument/2006/relationships/tags" Target="../tags/tag308.xml"/><Relationship Id="rId11" Type="http://schemas.openxmlformats.org/officeDocument/2006/relationships/tags" Target="../tags/tag307.xml"/><Relationship Id="rId10" Type="http://schemas.openxmlformats.org/officeDocument/2006/relationships/tags" Target="../tags/tag306.xml"/><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9" Type="http://schemas.openxmlformats.org/officeDocument/2006/relationships/tags" Target="../tags/tag316.xml"/><Relationship Id="rId8" Type="http://schemas.openxmlformats.org/officeDocument/2006/relationships/tags" Target="../tags/tag315.xml"/><Relationship Id="rId7" Type="http://schemas.openxmlformats.org/officeDocument/2006/relationships/tags" Target="../tags/tag314.xml"/><Relationship Id="rId6" Type="http://schemas.openxmlformats.org/officeDocument/2006/relationships/tags" Target="../tags/tag313.xml"/><Relationship Id="rId5" Type="http://schemas.openxmlformats.org/officeDocument/2006/relationships/tags" Target="../tags/tag312.xml"/><Relationship Id="rId4" Type="http://schemas.openxmlformats.org/officeDocument/2006/relationships/tags" Target="../tags/tag311.xml"/><Relationship Id="rId3" Type="http://schemas.openxmlformats.org/officeDocument/2006/relationships/tags" Target="../tags/tag310.xml"/><Relationship Id="rId2" Type="http://schemas.openxmlformats.org/officeDocument/2006/relationships/tags" Target="../tags/tag309.xml"/><Relationship Id="rId13" Type="http://schemas.openxmlformats.org/officeDocument/2006/relationships/tags" Target="../tags/tag320.xml"/><Relationship Id="rId12" Type="http://schemas.openxmlformats.org/officeDocument/2006/relationships/tags" Target="../tags/tag319.xml"/><Relationship Id="rId11" Type="http://schemas.openxmlformats.org/officeDocument/2006/relationships/tags" Target="../tags/tag318.xml"/><Relationship Id="rId10" Type="http://schemas.openxmlformats.org/officeDocument/2006/relationships/tags" Target="../tags/tag317.xml"/><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9" Type="http://schemas.openxmlformats.org/officeDocument/2006/relationships/tags" Target="../tags/tag328.xml"/><Relationship Id="rId8" Type="http://schemas.openxmlformats.org/officeDocument/2006/relationships/tags" Target="../tags/tag327.xml"/><Relationship Id="rId7" Type="http://schemas.openxmlformats.org/officeDocument/2006/relationships/tags" Target="../tags/tag326.xml"/><Relationship Id="rId6" Type="http://schemas.openxmlformats.org/officeDocument/2006/relationships/tags" Target="../tags/tag325.xml"/><Relationship Id="rId5" Type="http://schemas.openxmlformats.org/officeDocument/2006/relationships/tags" Target="../tags/tag324.xml"/><Relationship Id="rId4" Type="http://schemas.openxmlformats.org/officeDocument/2006/relationships/tags" Target="../tags/tag323.xml"/><Relationship Id="rId3" Type="http://schemas.openxmlformats.org/officeDocument/2006/relationships/tags" Target="../tags/tag322.xml"/><Relationship Id="rId2" Type="http://schemas.openxmlformats.org/officeDocument/2006/relationships/tags" Target="../tags/tag321.xml"/><Relationship Id="rId13" Type="http://schemas.openxmlformats.org/officeDocument/2006/relationships/tags" Target="../tags/tag332.xml"/><Relationship Id="rId12" Type="http://schemas.openxmlformats.org/officeDocument/2006/relationships/tags" Target="../tags/tag331.xml"/><Relationship Id="rId11" Type="http://schemas.openxmlformats.org/officeDocument/2006/relationships/tags" Target="../tags/tag330.xml"/><Relationship Id="rId10" Type="http://schemas.openxmlformats.org/officeDocument/2006/relationships/tags" Target="../tags/tag329.xml"/><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31.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39.xml"/><Relationship Id="rId8" Type="http://schemas.openxmlformats.org/officeDocument/2006/relationships/tags" Target="../tags/tag38.xml"/><Relationship Id="rId7" Type="http://schemas.openxmlformats.org/officeDocument/2006/relationships/tags" Target="../tags/tag37.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47.xml"/><Relationship Id="rId8" Type="http://schemas.openxmlformats.org/officeDocument/2006/relationships/tags" Target="../tags/tag46.xml"/><Relationship Id="rId7" Type="http://schemas.openxmlformats.org/officeDocument/2006/relationships/tags" Target="../tags/tag45.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0" Type="http://schemas.openxmlformats.org/officeDocument/2006/relationships/tags" Target="../tags/tag48.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57.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sp>
        <p:nvSpPr>
          <p:cNvPr id="13" name="任意多边形: 形状 12"/>
          <p:cNvSpPr/>
          <p:nvPr>
            <p:custDataLst>
              <p:tags r:id="rId2"/>
            </p:custDataLst>
          </p:nvPr>
        </p:nvSpPr>
        <p:spPr>
          <a:xfrm>
            <a:off x="9070340" y="0"/>
            <a:ext cx="3121660" cy="2059940"/>
          </a:xfrm>
          <a:custGeom>
            <a:avLst/>
            <a:gdLst>
              <a:gd name="connsiteX0" fmla="*/ 3121594 w 3121594"/>
              <a:gd name="connsiteY0" fmla="*/ 2059935 h 2059935"/>
              <a:gd name="connsiteX1" fmla="*/ 3121594 w 3121594"/>
              <a:gd name="connsiteY1" fmla="*/ 0 h 2059935"/>
              <a:gd name="connsiteX2" fmla="*/ 0 w 3121594"/>
              <a:gd name="connsiteY2" fmla="*/ 0 h 2059935"/>
            </a:gdLst>
            <a:ahLst/>
            <a:cxnLst>
              <a:cxn ang="0">
                <a:pos x="connsiteX0" y="connsiteY0"/>
              </a:cxn>
              <a:cxn ang="0">
                <a:pos x="connsiteX1" y="connsiteY1"/>
              </a:cxn>
              <a:cxn ang="0">
                <a:pos x="connsiteX2" y="connsiteY2"/>
              </a:cxn>
            </a:cxnLst>
            <a:rect l="l" t="t" r="r" b="b"/>
            <a:pathLst>
              <a:path w="3121594" h="2059935">
                <a:moveTo>
                  <a:pt x="3121594" y="2059935"/>
                </a:moveTo>
                <a:lnTo>
                  <a:pt x="3121594" y="0"/>
                </a:lnTo>
                <a:lnTo>
                  <a:pt x="0" y="0"/>
                </a:lnTo>
                <a:close/>
              </a:path>
            </a:pathLst>
          </a:custGeom>
          <a:solidFill>
            <a:schemeClr val="accent6"/>
          </a:solidFill>
          <a:ln w="6335" cap="flat">
            <a:noFill/>
            <a:prstDash val="solid"/>
            <a:miter/>
          </a:ln>
        </p:spPr>
        <p:txBody>
          <a:bodyPr rtlCol="0" anchor="ctr"/>
          <a:lstStyle/>
          <a:p>
            <a:endParaRPr lang="zh-CN" altLang="en-US"/>
          </a:p>
        </p:txBody>
      </p:sp>
      <p:grpSp>
        <p:nvGrpSpPr>
          <p:cNvPr id="14" name="组合 13"/>
          <p:cNvGrpSpPr/>
          <p:nvPr>
            <p:custDataLst>
              <p:tags r:id="rId3"/>
            </p:custDataLst>
          </p:nvPr>
        </p:nvGrpSpPr>
        <p:grpSpPr>
          <a:xfrm>
            <a:off x="0" y="4744778"/>
            <a:ext cx="5066665" cy="2120842"/>
            <a:chOff x="0" y="5477"/>
            <a:chExt cx="12744" cy="5335"/>
          </a:xfrm>
        </p:grpSpPr>
        <p:sp>
          <p:nvSpPr>
            <p:cNvPr id="23" name="任意多边形: 形状 22"/>
            <p:cNvSpPr/>
            <p:nvPr>
              <p:custDataLst>
                <p:tags r:id="rId4"/>
              </p:custDataLst>
            </p:nvPr>
          </p:nvSpPr>
          <p:spPr>
            <a:xfrm>
              <a:off x="2" y="5477"/>
              <a:ext cx="12742" cy="5335"/>
            </a:xfrm>
            <a:custGeom>
              <a:avLst/>
              <a:gdLst>
                <a:gd name="connsiteX0" fmla="*/ 0 w 7228154"/>
                <a:gd name="connsiteY0" fmla="*/ 0 h 4082474"/>
                <a:gd name="connsiteX1" fmla="*/ 0 w 7228154"/>
                <a:gd name="connsiteY1" fmla="*/ 4082475 h 4082474"/>
                <a:gd name="connsiteX2" fmla="*/ 7228154 w 7228154"/>
                <a:gd name="connsiteY2" fmla="*/ 4082475 h 4082474"/>
              </a:gdLst>
              <a:ahLst/>
              <a:cxnLst>
                <a:cxn ang="0">
                  <a:pos x="connsiteX0" y="connsiteY0"/>
                </a:cxn>
                <a:cxn ang="0">
                  <a:pos x="connsiteX1" y="connsiteY1"/>
                </a:cxn>
                <a:cxn ang="0">
                  <a:pos x="connsiteX2" y="connsiteY2"/>
                </a:cxn>
              </a:cxnLst>
              <a:rect l="l" t="t" r="r" b="b"/>
              <a:pathLst>
                <a:path w="7228154" h="4082474">
                  <a:moveTo>
                    <a:pt x="0" y="0"/>
                  </a:moveTo>
                  <a:lnTo>
                    <a:pt x="0" y="4082475"/>
                  </a:lnTo>
                  <a:lnTo>
                    <a:pt x="7228154" y="4082475"/>
                  </a:lnTo>
                  <a:close/>
                </a:path>
              </a:pathLst>
            </a:custGeom>
            <a:solidFill>
              <a:schemeClr val="accent4"/>
            </a:solidFill>
            <a:ln w="6335" cap="flat">
              <a:noFill/>
              <a:prstDash val="solid"/>
              <a:miter/>
            </a:ln>
          </p:spPr>
          <p:txBody>
            <a:bodyPr rtlCol="0" anchor="ctr"/>
            <a:lstStyle/>
            <a:p>
              <a:endParaRPr lang="zh-CN" altLang="en-US" dirty="0"/>
            </a:p>
          </p:txBody>
        </p:sp>
        <p:sp>
          <p:nvSpPr>
            <p:cNvPr id="24" name="任意多边形: 形状 23"/>
            <p:cNvSpPr/>
            <p:nvPr>
              <p:custDataLst>
                <p:tags r:id="rId5"/>
              </p:custDataLst>
            </p:nvPr>
          </p:nvSpPr>
          <p:spPr>
            <a:xfrm>
              <a:off x="0" y="6151"/>
              <a:ext cx="11383" cy="4661"/>
            </a:xfrm>
            <a:custGeom>
              <a:avLst/>
              <a:gdLst>
                <a:gd name="connsiteX0" fmla="*/ 0 w 7228154"/>
                <a:gd name="connsiteY0" fmla="*/ 0 h 4082474"/>
                <a:gd name="connsiteX1" fmla="*/ 0 w 7228154"/>
                <a:gd name="connsiteY1" fmla="*/ 4082475 h 4082474"/>
                <a:gd name="connsiteX2" fmla="*/ 7228155 w 7228154"/>
                <a:gd name="connsiteY2" fmla="*/ 4082475 h 4082474"/>
              </a:gdLst>
              <a:ahLst/>
              <a:cxnLst>
                <a:cxn ang="0">
                  <a:pos x="connsiteX0" y="connsiteY0"/>
                </a:cxn>
                <a:cxn ang="0">
                  <a:pos x="connsiteX1" y="connsiteY1"/>
                </a:cxn>
                <a:cxn ang="0">
                  <a:pos x="connsiteX2" y="connsiteY2"/>
                </a:cxn>
              </a:cxnLst>
              <a:rect l="l" t="t" r="r" b="b"/>
              <a:pathLst>
                <a:path w="7228154" h="4082474">
                  <a:moveTo>
                    <a:pt x="0" y="0"/>
                  </a:moveTo>
                  <a:lnTo>
                    <a:pt x="0" y="4082475"/>
                  </a:lnTo>
                  <a:lnTo>
                    <a:pt x="7228155" y="4082475"/>
                  </a:lnTo>
                  <a:close/>
                </a:path>
              </a:pathLst>
            </a:custGeom>
            <a:solidFill>
              <a:schemeClr val="accent6"/>
            </a:solidFill>
            <a:ln w="6335" cap="flat">
              <a:noFill/>
              <a:prstDash val="solid"/>
              <a:miter/>
            </a:ln>
          </p:spPr>
          <p:txBody>
            <a:bodyPr rtlCol="0" anchor="ctr"/>
            <a:lstStyle/>
            <a:p>
              <a:endParaRPr lang="zh-CN" altLang="en-US" dirty="0"/>
            </a:p>
          </p:txBody>
        </p:sp>
      </p:grpSp>
      <p:sp>
        <p:nvSpPr>
          <p:cNvPr id="25" name="任意多边形: 形状 24"/>
          <p:cNvSpPr/>
          <p:nvPr>
            <p:custDataLst>
              <p:tags r:id="rId6"/>
            </p:custDataLst>
          </p:nvPr>
        </p:nvSpPr>
        <p:spPr>
          <a:xfrm>
            <a:off x="0" y="0"/>
            <a:ext cx="2552700" cy="4409440"/>
          </a:xfrm>
          <a:custGeom>
            <a:avLst/>
            <a:gdLst>
              <a:gd name="connsiteX0" fmla="*/ 0 w 7837895"/>
              <a:gd name="connsiteY0" fmla="*/ 4409530 h 4409529"/>
              <a:gd name="connsiteX1" fmla="*/ 0 w 7837895"/>
              <a:gd name="connsiteY1" fmla="*/ 0 h 4409529"/>
              <a:gd name="connsiteX2" fmla="*/ 7837896 w 7837895"/>
              <a:gd name="connsiteY2" fmla="*/ 0 h 4409529"/>
            </a:gdLst>
            <a:ahLst/>
            <a:cxnLst>
              <a:cxn ang="0">
                <a:pos x="connsiteX0" y="connsiteY0"/>
              </a:cxn>
              <a:cxn ang="0">
                <a:pos x="connsiteX1" y="connsiteY1"/>
              </a:cxn>
              <a:cxn ang="0">
                <a:pos x="connsiteX2" y="connsiteY2"/>
              </a:cxn>
            </a:cxnLst>
            <a:rect l="l" t="t" r="r" b="b"/>
            <a:pathLst>
              <a:path w="7837895" h="4409529">
                <a:moveTo>
                  <a:pt x="0" y="4409530"/>
                </a:moveTo>
                <a:lnTo>
                  <a:pt x="0" y="0"/>
                </a:lnTo>
                <a:lnTo>
                  <a:pt x="7837896" y="0"/>
                </a:lnTo>
                <a:close/>
              </a:path>
            </a:pathLst>
          </a:custGeom>
          <a:solidFill>
            <a:schemeClr val="accent1"/>
          </a:solidFill>
          <a:ln w="6335" cap="flat">
            <a:noFill/>
            <a:prstDash val="solid"/>
            <a:miter/>
          </a:ln>
        </p:spPr>
        <p:txBody>
          <a:bodyPr rtlCol="0" anchor="ctr"/>
          <a:lstStyle/>
          <a:p>
            <a:endParaRPr lang="zh-CN" altLang="en-US" dirty="0"/>
          </a:p>
        </p:txBody>
      </p:sp>
      <p:cxnSp>
        <p:nvCxnSpPr>
          <p:cNvPr id="26" name="直接连接符 25"/>
          <p:cNvCxnSpPr/>
          <p:nvPr>
            <p:custDataLst>
              <p:tags r:id="rId7"/>
            </p:custDataLst>
          </p:nvPr>
        </p:nvCxnSpPr>
        <p:spPr>
          <a:xfrm>
            <a:off x="2800732" y="3622040"/>
            <a:ext cx="659053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hasCustomPrompt="1"/>
            <p:custDataLst>
              <p:tags r:id="rId8"/>
            </p:custDataLst>
          </p:nvPr>
        </p:nvSpPr>
        <p:spPr>
          <a:xfrm>
            <a:off x="1755527" y="1331623"/>
            <a:ext cx="8680946" cy="2121978"/>
          </a:xfrm>
        </p:spPr>
        <p:txBody>
          <a:bodyPr lIns="90000" tIns="46800" rIns="90000" bIns="0" anchor="b" anchorCtr="0">
            <a:normAutofit/>
          </a:bodyPr>
          <a:lstStyle>
            <a:lvl1pPr algn="ctr">
              <a:defRPr sz="5400" spc="600" baseline="0">
                <a:solidFill>
                  <a:schemeClr val="tx1">
                    <a:lumMod val="75000"/>
                    <a:lumOff val="25000"/>
                  </a:schemeClr>
                </a:solidFill>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9"/>
            </p:custDataLst>
          </p:nvPr>
        </p:nvSpPr>
        <p:spPr>
          <a:xfrm>
            <a:off x="2192655" y="3713619"/>
            <a:ext cx="7896859" cy="511698"/>
          </a:xfrm>
        </p:spPr>
        <p:txBody>
          <a:bodyPr lIns="90170" tIns="46990" rIns="90170" bIns="46990" anchor="ctr" anchorCtr="0">
            <a:normAutofit/>
          </a:bodyPr>
          <a:lstStyle>
            <a:lvl1pPr marL="0" indent="0" algn="ctr" eaLnBrk="1" fontAlgn="auto" latinLnBrk="0" hangingPunct="1">
              <a:lnSpc>
                <a:spcPct val="100000"/>
              </a:lnSpc>
              <a:buNone/>
              <a:defRPr sz="2400" u="none" strike="noStrike" kern="1200" cap="none" spc="200" normalizeH="0" baseline="0">
                <a:solidFill>
                  <a:schemeClr val="tx1">
                    <a:lumMod val="75000"/>
                    <a:lumOff val="2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1"/>
            </p:custDataLst>
          </p:nvPr>
        </p:nvSpPr>
        <p:spPr/>
        <p:txBody>
          <a:bodyPr/>
          <a:lstStyle/>
          <a:p>
            <a:endParaRPr lang="zh-CN" altLang="en-US" dirty="0"/>
          </a:p>
        </p:txBody>
      </p:sp>
      <p:sp>
        <p:nvSpPr>
          <p:cNvPr id="18" name="灯片编号占位符 17"/>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1"/>
          </p:cNvSpPr>
          <p:nvPr>
            <p:ph type="body" sz="quarter" idx="13" hasCustomPrompt="1"/>
            <p:custDataLst>
              <p:tags r:id="rId13"/>
            </p:custDataLst>
          </p:nvPr>
        </p:nvSpPr>
        <p:spPr>
          <a:xfrm>
            <a:off x="2552700" y="4299889"/>
            <a:ext cx="7107238" cy="511698"/>
          </a:xfrm>
        </p:spPr>
        <p:txBody>
          <a:bodyPr lIns="90000" tIns="46800" rIns="90000" bIns="46800">
            <a:normAutofit/>
          </a:bodyPr>
          <a:lstStyle>
            <a:lvl1pPr marL="0" indent="0" algn="ctr">
              <a:buNone/>
              <a:defRPr sz="1800">
                <a:solidFill>
                  <a:schemeClr val="tx1">
                    <a:lumMod val="75000"/>
                    <a:lumOff val="25000"/>
                  </a:schemeClr>
                </a:solidFill>
              </a:defRPr>
            </a:lvl1pPr>
          </a:lstStyle>
          <a:p>
            <a:pPr lvl="0"/>
            <a:r>
              <a:rPr lang="zh-CN" altLang="en-US" dirty="0"/>
              <a:t>单击此处编辑文本</a:t>
            </a:r>
            <a:endParaRPr lang="zh-CN" altLang="en-US" dirty="0"/>
          </a:p>
        </p:txBody>
      </p:sp>
      <p:sp>
        <p:nvSpPr>
          <p:cNvPr id="7" name="文本占位符 6"/>
          <p:cNvSpPr>
            <a:spLocks noGrp="1"/>
          </p:cNvSpPr>
          <p:nvPr>
            <p:ph type="body" sz="quarter" idx="14" hasCustomPrompt="1"/>
            <p:custDataLst>
              <p:tags r:id="rId14"/>
            </p:custDataLst>
          </p:nvPr>
        </p:nvSpPr>
        <p:spPr>
          <a:xfrm>
            <a:off x="2552700" y="4790718"/>
            <a:ext cx="7107238" cy="511698"/>
          </a:xfrm>
        </p:spPr>
        <p:txBody>
          <a:bodyPr lIns="90000" tIns="46800" rIns="90000" bIns="46800">
            <a:normAutofit/>
          </a:bodyPr>
          <a:lstStyle>
            <a:lvl1pPr marL="0" indent="0" algn="ctr">
              <a:buNone/>
              <a:defRPr sz="1800">
                <a:solidFill>
                  <a:schemeClr val="tx1">
                    <a:lumMod val="75000"/>
                    <a:lumOff val="25000"/>
                  </a:schemeClr>
                </a:solidFill>
              </a:defRPr>
            </a:lvl1pPr>
          </a:lstStyle>
          <a:p>
            <a:pPr lvl="0"/>
            <a:r>
              <a:rPr lang="zh-CN" altLang="en-US" dirty="0"/>
              <a:t>单击此处编辑文本</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a:off x="73660" y="4859655"/>
            <a:ext cx="5760085" cy="1998345"/>
            <a:chOff x="4151937" y="5109029"/>
            <a:chExt cx="2721846" cy="944356"/>
          </a:xfrm>
        </p:grpSpPr>
        <p:sp>
          <p:nvSpPr>
            <p:cNvPr id="13" name="等腰三角形 12"/>
            <p:cNvSpPr/>
            <p:nvPr>
              <p:custDataLst>
                <p:tags r:id="rId3"/>
              </p:custDataLst>
            </p:nvPr>
          </p:nvSpPr>
          <p:spPr>
            <a:xfrm>
              <a:off x="4565168" y="5109029"/>
              <a:ext cx="1912727" cy="944356"/>
            </a:xfrm>
            <a:prstGeom prst="triangle">
              <a:avLst/>
            </a:prstGeom>
            <a:solidFill>
              <a:schemeClr val="accent6"/>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14" name="等腰三角形 13"/>
            <p:cNvSpPr/>
            <p:nvPr>
              <p:custDataLst>
                <p:tags r:id="rId4"/>
              </p:custDataLst>
            </p:nvPr>
          </p:nvSpPr>
          <p:spPr>
            <a:xfrm>
              <a:off x="5562405" y="5405929"/>
              <a:ext cx="1311378" cy="647456"/>
            </a:xfrm>
            <a:prstGeom prst="triangle">
              <a:avLst/>
            </a:prstGeom>
            <a:solidFill>
              <a:schemeClr val="accent1">
                <a:alpha val="92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0" name="等腰三角形 19"/>
            <p:cNvSpPr/>
            <p:nvPr>
              <p:custDataLst>
                <p:tags r:id="rId5"/>
              </p:custDataLst>
            </p:nvPr>
          </p:nvSpPr>
          <p:spPr>
            <a:xfrm>
              <a:off x="4786508" y="5720585"/>
              <a:ext cx="674063" cy="332800"/>
            </a:xfrm>
            <a:prstGeom prst="triangle">
              <a:avLst/>
            </a:prstGeom>
            <a:solidFill>
              <a:schemeClr val="accent1">
                <a:lumMod val="5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2" name="等腰三角形 21"/>
            <p:cNvSpPr/>
            <p:nvPr>
              <p:custDataLst>
                <p:tags r:id="rId6"/>
              </p:custDataLst>
            </p:nvPr>
          </p:nvSpPr>
          <p:spPr>
            <a:xfrm>
              <a:off x="4151937" y="5645342"/>
              <a:ext cx="826463" cy="408043"/>
            </a:xfrm>
            <a:prstGeom prst="triangle">
              <a:avLst/>
            </a:prstGeom>
            <a:solidFill>
              <a:schemeClr val="accent4">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dirty="0"/>
            </a:p>
          </p:txBody>
        </p:sp>
        <p:sp>
          <p:nvSpPr>
            <p:cNvPr id="23" name="等腰三角形 22"/>
            <p:cNvSpPr/>
            <p:nvPr>
              <p:custDataLst>
                <p:tags r:id="rId7"/>
              </p:custDataLst>
            </p:nvPr>
          </p:nvSpPr>
          <p:spPr>
            <a:xfrm>
              <a:off x="6313124" y="5516676"/>
              <a:ext cx="266605" cy="131629"/>
            </a:xfrm>
            <a:prstGeom prst="triangle">
              <a:avLst/>
            </a:prstGeom>
            <a:solidFill>
              <a:schemeClr val="accent5"/>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4" name="等腰三角形 23"/>
            <p:cNvSpPr/>
            <p:nvPr>
              <p:custDataLst>
                <p:tags r:id="rId8"/>
              </p:custDataLst>
            </p:nvPr>
          </p:nvSpPr>
          <p:spPr>
            <a:xfrm>
              <a:off x="5572277" y="5720585"/>
              <a:ext cx="431377" cy="212981"/>
            </a:xfrm>
            <a:prstGeom prst="triangle">
              <a:avLst/>
            </a:prstGeom>
            <a:solidFill>
              <a:schemeClr val="accent5"/>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5" name="等腰三角形 24"/>
            <p:cNvSpPr/>
            <p:nvPr>
              <p:custDataLst>
                <p:tags r:id="rId9"/>
              </p:custDataLst>
            </p:nvPr>
          </p:nvSpPr>
          <p:spPr>
            <a:xfrm>
              <a:off x="5618478" y="5234511"/>
              <a:ext cx="169487" cy="83680"/>
            </a:xfrm>
            <a:prstGeom prst="triangle">
              <a:avLst/>
            </a:prstGeom>
            <a:solidFill>
              <a:schemeClr val="accent1">
                <a:lumMod val="5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6" name="等腰三角形 25"/>
            <p:cNvSpPr/>
            <p:nvPr>
              <p:custDataLst>
                <p:tags r:id="rId10"/>
              </p:custDataLst>
            </p:nvPr>
          </p:nvSpPr>
          <p:spPr>
            <a:xfrm>
              <a:off x="4565168" y="5348993"/>
              <a:ext cx="266605" cy="131629"/>
            </a:xfrm>
            <a:prstGeom prst="triangle">
              <a:avLst/>
            </a:prstGeom>
            <a:solidFill>
              <a:schemeClr val="accent2">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7" name="等腰三角形 26"/>
            <p:cNvSpPr/>
            <p:nvPr>
              <p:custDataLst>
                <p:tags r:id="rId11"/>
              </p:custDataLst>
            </p:nvPr>
          </p:nvSpPr>
          <p:spPr>
            <a:xfrm>
              <a:off x="4202503" y="5803305"/>
              <a:ext cx="169487" cy="83680"/>
            </a:xfrm>
            <a:prstGeom prst="triangle">
              <a:avLst/>
            </a:prstGeom>
            <a:solidFill>
              <a:schemeClr val="accent2">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grpSp>
      <p:grpSp>
        <p:nvGrpSpPr>
          <p:cNvPr id="28" name="组合 27"/>
          <p:cNvGrpSpPr/>
          <p:nvPr>
            <p:custDataLst>
              <p:tags r:id="rId12"/>
            </p:custDataLst>
          </p:nvPr>
        </p:nvGrpSpPr>
        <p:grpSpPr>
          <a:xfrm rot="10800000">
            <a:off x="6449060" y="0"/>
            <a:ext cx="5737860" cy="1990725"/>
            <a:chOff x="4151937" y="5109029"/>
            <a:chExt cx="2721846" cy="944356"/>
          </a:xfrm>
        </p:grpSpPr>
        <p:sp>
          <p:nvSpPr>
            <p:cNvPr id="29" name="等腰三角形 28"/>
            <p:cNvSpPr/>
            <p:nvPr>
              <p:custDataLst>
                <p:tags r:id="rId13"/>
              </p:custDataLst>
            </p:nvPr>
          </p:nvSpPr>
          <p:spPr>
            <a:xfrm>
              <a:off x="4565168" y="5109029"/>
              <a:ext cx="1912727" cy="944356"/>
            </a:xfrm>
            <a:prstGeom prst="triangle">
              <a:avLst/>
            </a:prstGeom>
            <a:solidFill>
              <a:schemeClr val="accent6"/>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dirty="0"/>
            </a:p>
          </p:txBody>
        </p:sp>
        <p:sp>
          <p:nvSpPr>
            <p:cNvPr id="30" name="等腰三角形 29"/>
            <p:cNvSpPr/>
            <p:nvPr>
              <p:custDataLst>
                <p:tags r:id="rId14"/>
              </p:custDataLst>
            </p:nvPr>
          </p:nvSpPr>
          <p:spPr>
            <a:xfrm>
              <a:off x="5562405" y="5405929"/>
              <a:ext cx="1311378" cy="647456"/>
            </a:xfrm>
            <a:prstGeom prst="triangle">
              <a:avLst/>
            </a:prstGeom>
            <a:solidFill>
              <a:schemeClr val="accent1">
                <a:alpha val="92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1" name="等腰三角形 30"/>
            <p:cNvSpPr/>
            <p:nvPr>
              <p:custDataLst>
                <p:tags r:id="rId15"/>
              </p:custDataLst>
            </p:nvPr>
          </p:nvSpPr>
          <p:spPr>
            <a:xfrm>
              <a:off x="4786508" y="5720585"/>
              <a:ext cx="674063" cy="332800"/>
            </a:xfrm>
            <a:prstGeom prst="triangle">
              <a:avLst/>
            </a:prstGeom>
            <a:solidFill>
              <a:schemeClr val="accent1">
                <a:lumMod val="5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2" name="等腰三角形 31"/>
            <p:cNvSpPr/>
            <p:nvPr>
              <p:custDataLst>
                <p:tags r:id="rId16"/>
              </p:custDataLst>
            </p:nvPr>
          </p:nvSpPr>
          <p:spPr>
            <a:xfrm>
              <a:off x="4151937" y="5645342"/>
              <a:ext cx="826463" cy="408043"/>
            </a:xfrm>
            <a:prstGeom prst="triangle">
              <a:avLst/>
            </a:prstGeom>
            <a:solidFill>
              <a:schemeClr val="accent4">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3" name="等腰三角形 32"/>
            <p:cNvSpPr/>
            <p:nvPr>
              <p:custDataLst>
                <p:tags r:id="rId17"/>
              </p:custDataLst>
            </p:nvPr>
          </p:nvSpPr>
          <p:spPr>
            <a:xfrm>
              <a:off x="6313124" y="5516676"/>
              <a:ext cx="266605" cy="131629"/>
            </a:xfrm>
            <a:prstGeom prst="triangle">
              <a:avLst/>
            </a:prstGeom>
            <a:solidFill>
              <a:schemeClr val="accent5"/>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4" name="等腰三角形 33"/>
            <p:cNvSpPr/>
            <p:nvPr>
              <p:custDataLst>
                <p:tags r:id="rId18"/>
              </p:custDataLst>
            </p:nvPr>
          </p:nvSpPr>
          <p:spPr>
            <a:xfrm>
              <a:off x="5572277" y="5720585"/>
              <a:ext cx="431377" cy="212981"/>
            </a:xfrm>
            <a:prstGeom prst="triangle">
              <a:avLst/>
            </a:prstGeom>
            <a:solidFill>
              <a:schemeClr val="accent5"/>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5" name="等腰三角形 34"/>
            <p:cNvSpPr/>
            <p:nvPr>
              <p:custDataLst>
                <p:tags r:id="rId19"/>
              </p:custDataLst>
            </p:nvPr>
          </p:nvSpPr>
          <p:spPr>
            <a:xfrm>
              <a:off x="5618478" y="5234511"/>
              <a:ext cx="169487" cy="83680"/>
            </a:xfrm>
            <a:prstGeom prst="triangle">
              <a:avLst/>
            </a:prstGeom>
            <a:solidFill>
              <a:schemeClr val="accent1">
                <a:lumMod val="5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6" name="等腰三角形 35"/>
            <p:cNvSpPr/>
            <p:nvPr>
              <p:custDataLst>
                <p:tags r:id="rId20"/>
              </p:custDataLst>
            </p:nvPr>
          </p:nvSpPr>
          <p:spPr>
            <a:xfrm>
              <a:off x="4565168" y="5348993"/>
              <a:ext cx="266605" cy="131629"/>
            </a:xfrm>
            <a:prstGeom prst="triangle">
              <a:avLst/>
            </a:prstGeom>
            <a:solidFill>
              <a:schemeClr val="accent2">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7" name="等腰三角形 36"/>
            <p:cNvSpPr/>
            <p:nvPr>
              <p:custDataLst>
                <p:tags r:id="rId21"/>
              </p:custDataLst>
            </p:nvPr>
          </p:nvSpPr>
          <p:spPr>
            <a:xfrm>
              <a:off x="4202503" y="5803305"/>
              <a:ext cx="169487" cy="83680"/>
            </a:xfrm>
            <a:prstGeom prst="triangle">
              <a:avLst/>
            </a:prstGeom>
            <a:solidFill>
              <a:schemeClr val="accent2">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grpSp>
      <p:sp>
        <p:nvSpPr>
          <p:cNvPr id="2" name="标题 1"/>
          <p:cNvSpPr>
            <a:spLocks noGrp="1"/>
          </p:cNvSpPr>
          <p:nvPr>
            <p:ph type="title" hasCustomPrompt="1"/>
            <p:custDataLst>
              <p:tags r:id="rId22"/>
            </p:custDataLst>
          </p:nvPr>
        </p:nvSpPr>
        <p:spPr>
          <a:xfrm>
            <a:off x="2793365" y="2295525"/>
            <a:ext cx="6605270" cy="1950085"/>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9600" b="1" i="0" u="none" strike="noStrike" kern="1200" cap="none" spc="600" normalizeH="0" baseline="0" noProof="1" dirty="0">
                <a:solidFill>
                  <a:schemeClr val="tx1">
                    <a:lumMod val="75000"/>
                    <a:lumOff val="2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2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24"/>
            </p:custDataLst>
          </p:nvPr>
        </p:nvSpPr>
        <p:spPr/>
        <p:txBody>
          <a:bodyPr/>
          <a:lstStyle/>
          <a:p>
            <a:endParaRPr lang="zh-CN" altLang="en-US"/>
          </a:p>
        </p:txBody>
      </p:sp>
      <p:sp>
        <p:nvSpPr>
          <p:cNvPr id="5" name="灯片编号占位符 4"/>
          <p:cNvSpPr>
            <a:spLocks noGrp="1"/>
          </p:cNvSpPr>
          <p:nvPr>
            <p:ph type="sldNum" sz="quarter" idx="12"/>
            <p:custDataLst>
              <p:tags r:id="rId2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9" name="任意多边形: 形状 3"/>
          <p:cNvSpPr/>
          <p:nvPr>
            <p:custDataLst>
              <p:tags r:id="rId2"/>
            </p:custDataLst>
          </p:nvPr>
        </p:nvSpPr>
        <p:spPr>
          <a:xfrm>
            <a:off x="4930775" y="6114415"/>
            <a:ext cx="7261225" cy="66421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4"/>
          </a:solidFill>
          <a:ln w="6350" cap="flat">
            <a:noFill/>
            <a:prstDash val="solid"/>
            <a:miter/>
          </a:ln>
        </p:spPr>
        <p:txBody>
          <a:bodyPr rtlCol="0" anchor="ctr"/>
          <a:lstStyle/>
          <a:p>
            <a:endParaRPr lang="zh-CN" altLang="en-US"/>
          </a:p>
        </p:txBody>
      </p:sp>
      <p:sp>
        <p:nvSpPr>
          <p:cNvPr id="10" name="任意多边形: 形状 4"/>
          <p:cNvSpPr/>
          <p:nvPr>
            <p:custDataLst>
              <p:tags r:id="rId3"/>
            </p:custDataLst>
          </p:nvPr>
        </p:nvSpPr>
        <p:spPr>
          <a:xfrm>
            <a:off x="4930775" y="6193790"/>
            <a:ext cx="7261225" cy="66421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6"/>
          </a:solidFill>
          <a:ln w="6350" cap="flat">
            <a:noFill/>
            <a:prstDash val="solid"/>
            <a:miter/>
          </a:ln>
        </p:spPr>
        <p:txBody>
          <a:bodyPr rtlCol="0" anchor="ctr"/>
          <a:lstStyle/>
          <a:p>
            <a:endParaRPr lang="zh-CN" altLang="en-US"/>
          </a:p>
        </p:txBody>
      </p:sp>
      <p:sp>
        <p:nvSpPr>
          <p:cNvPr id="11" name="任意多边形: 形状 7"/>
          <p:cNvSpPr/>
          <p:nvPr>
            <p:custDataLst>
              <p:tags r:id="rId4"/>
            </p:custDataLst>
          </p:nvPr>
        </p:nvSpPr>
        <p:spPr>
          <a:xfrm>
            <a:off x="0" y="6148705"/>
            <a:ext cx="7843520" cy="720090"/>
          </a:xfrm>
          <a:custGeom>
            <a:avLst/>
            <a:gdLst>
              <a:gd name="connsiteX0" fmla="*/ 7843520 w 7843519"/>
              <a:gd name="connsiteY0" fmla="*/ 1186815 h 1186815"/>
              <a:gd name="connsiteX1" fmla="*/ 0 w 7843519"/>
              <a:gd name="connsiteY1" fmla="*/ 1186815 h 1186815"/>
              <a:gd name="connsiteX2" fmla="*/ 0 w 7843519"/>
              <a:gd name="connsiteY2" fmla="*/ 0 h 1186815"/>
            </a:gdLst>
            <a:ahLst/>
            <a:cxnLst>
              <a:cxn ang="0">
                <a:pos x="connsiteX0" y="connsiteY0"/>
              </a:cxn>
              <a:cxn ang="0">
                <a:pos x="connsiteX1" y="connsiteY1"/>
              </a:cxn>
              <a:cxn ang="0">
                <a:pos x="connsiteX2" y="connsiteY2"/>
              </a:cxn>
            </a:cxnLst>
            <a:rect l="l" t="t" r="r" b="b"/>
            <a:pathLst>
              <a:path w="7843519" h="1186815">
                <a:moveTo>
                  <a:pt x="7843520" y="1186815"/>
                </a:moveTo>
                <a:lnTo>
                  <a:pt x="0" y="1186815"/>
                </a:lnTo>
                <a:lnTo>
                  <a:pt x="0" y="0"/>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5"/>
            </p:custDataLst>
          </p:nvPr>
        </p:nvSpPr>
        <p:spPr/>
        <p:txBody>
          <a:bodyPr/>
          <a:lstStyle>
            <a:lvl1pPr>
              <a:defRPr baseline="0">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15"/>
          <p:cNvSpPr/>
          <p:nvPr>
            <p:custDataLst>
              <p:tags r:id="rId3"/>
            </p:custDataLst>
          </p:nvPr>
        </p:nvSpPr>
        <p:spPr>
          <a:xfrm rot="8220000">
            <a:off x="-495300" y="549275"/>
            <a:ext cx="1016635" cy="1052195"/>
          </a:xfrm>
          <a:custGeom>
            <a:avLst/>
            <a:gdLst/>
            <a:ahLst/>
            <a:cxnLst>
              <a:cxn ang="3">
                <a:pos x="hc" y="t"/>
              </a:cxn>
              <a:cxn ang="cd2">
                <a:pos x="l" y="vc"/>
              </a:cxn>
              <a:cxn ang="cd4">
                <a:pos x="hc" y="b"/>
              </a:cxn>
              <a:cxn ang="0">
                <a:pos x="r" y="vc"/>
              </a:cxn>
            </a:cxnLst>
            <a:rect l="l" t="t" r="r" b="b"/>
            <a:pathLst>
              <a:path w="1090" h="1128">
                <a:moveTo>
                  <a:pt x="0" y="0"/>
                </a:moveTo>
                <a:lnTo>
                  <a:pt x="1090" y="0"/>
                </a:lnTo>
                <a:lnTo>
                  <a:pt x="38" y="1128"/>
                </a:lnTo>
                <a:lnTo>
                  <a:pt x="0" y="1128"/>
                </a:lnTo>
                <a:lnTo>
                  <a:pt x="0" y="0"/>
                </a:lnTo>
                <a:close/>
              </a:path>
            </a:pathLst>
          </a:custGeom>
          <a:solidFill>
            <a:schemeClr val="accent1"/>
          </a:solidFill>
          <a:ln>
            <a:noFill/>
          </a:ln>
        </p:spPr>
        <p:style>
          <a:lnRef idx="2">
            <a:srgbClr val="0894A5">
              <a:shade val="50000"/>
            </a:srgbClr>
          </a:lnRef>
          <a:fillRef idx="1">
            <a:srgbClr val="0894A5"/>
          </a:fillRef>
          <a:effectRef idx="0">
            <a:srgbClr val="0894A5"/>
          </a:effectRef>
          <a:fontRef idx="minor">
            <a:sysClr val="window" lastClr="FFFFFF"/>
          </a:fontRef>
        </p:style>
        <p:txBody>
          <a:bodyPr wrap="square" rtlCol="0" anchor="ctr">
            <a:noAutofit/>
          </a:bodyPr>
          <a:lstStyle/>
          <a:p>
            <a:pPr algn="ctr"/>
            <a:endParaRPr lang="zh-CN" altLang="en-US"/>
          </a:p>
        </p:txBody>
      </p:sp>
      <p:grpSp>
        <p:nvGrpSpPr>
          <p:cNvPr id="11" name="组合 10"/>
          <p:cNvGrpSpPr/>
          <p:nvPr>
            <p:custDataLst>
              <p:tags r:id="rId4"/>
            </p:custDataLst>
          </p:nvPr>
        </p:nvGrpSpPr>
        <p:grpSpPr>
          <a:xfrm rot="0">
            <a:off x="11292205" y="4382135"/>
            <a:ext cx="899160" cy="2477770"/>
            <a:chOff x="17783" y="6171"/>
            <a:chExt cx="1416" cy="4632"/>
          </a:xfrm>
        </p:grpSpPr>
        <p:sp>
          <p:nvSpPr>
            <p:cNvPr id="12" name="任意多边形 11"/>
            <p:cNvSpPr/>
            <p:nvPr>
              <p:custDataLst>
                <p:tags r:id="rId5"/>
              </p:custDataLst>
            </p:nvPr>
          </p:nvSpPr>
          <p:spPr>
            <a:xfrm>
              <a:off x="17783" y="6641"/>
              <a:ext cx="1417" cy="4162"/>
            </a:xfrm>
            <a:custGeom>
              <a:avLst/>
              <a:gdLst>
                <a:gd name="ir" fmla="*/ w 3 4"/>
                <a:gd name="ib" fmla="*/ h 3 4"/>
              </a:gdLst>
              <a:ahLst/>
              <a:cxnLst>
                <a:cxn ang="3">
                  <a:pos x="hc" y="t"/>
                </a:cxn>
                <a:cxn ang="cd2">
                  <a:pos x="l" y="vc"/>
                </a:cxn>
                <a:cxn ang="cd4">
                  <a:pos x="hc" y="b"/>
                </a:cxn>
                <a:cxn ang="0">
                  <a:pos x="r" y="vc"/>
                </a:cxn>
              </a:cxnLst>
              <a:rect l="l" t="t" r="r" b="b"/>
              <a:pathLst>
                <a:path w="3741" h="7481">
                  <a:moveTo>
                    <a:pt x="3741" y="0"/>
                  </a:moveTo>
                  <a:lnTo>
                    <a:pt x="3741" y="1"/>
                  </a:lnTo>
                  <a:lnTo>
                    <a:pt x="3741" y="7481"/>
                  </a:lnTo>
                  <a:lnTo>
                    <a:pt x="3741" y="7481"/>
                  </a:lnTo>
                  <a:lnTo>
                    <a:pt x="0" y="3741"/>
                  </a:lnTo>
                  <a:lnTo>
                    <a:pt x="3741" y="0"/>
                  </a:lnTo>
                  <a:close/>
                </a:path>
              </a:pathLst>
            </a:custGeom>
            <a:solidFill>
              <a:schemeClr val="accent6"/>
            </a:solidFill>
            <a:ln>
              <a:noFill/>
            </a:ln>
          </p:spPr>
          <p:style>
            <a:lnRef idx="2">
              <a:srgbClr val="0894A5">
                <a:shade val="50000"/>
              </a:srgbClr>
            </a:lnRef>
            <a:fillRef idx="1">
              <a:srgbClr val="0894A5"/>
            </a:fillRef>
            <a:effectRef idx="0">
              <a:srgbClr val="0894A5"/>
            </a:effectRef>
            <a:fontRef idx="minor">
              <a:sysClr val="window" lastClr="FFFFFF"/>
            </a:fontRef>
          </p:style>
          <p:txBody>
            <a:bodyPr wrap="square" rtlCol="0" anchor="ctr">
              <a:noAutofit/>
            </a:bodyPr>
            <a:lstStyle/>
            <a:p>
              <a:pPr algn="ctr"/>
              <a:endParaRPr lang="zh-CN" altLang="en-US"/>
            </a:p>
          </p:txBody>
        </p:sp>
        <p:sp>
          <p:nvSpPr>
            <p:cNvPr id="13" name="任意多边形 11"/>
            <p:cNvSpPr/>
            <p:nvPr>
              <p:custDataLst>
                <p:tags r:id="rId6"/>
              </p:custDataLst>
            </p:nvPr>
          </p:nvSpPr>
          <p:spPr>
            <a:xfrm>
              <a:off x="17783" y="6171"/>
              <a:ext cx="1417" cy="4162"/>
            </a:xfrm>
            <a:custGeom>
              <a:avLst/>
              <a:gdLst>
                <a:gd name="ir" fmla="*/ w 3 4"/>
                <a:gd name="ib" fmla="*/ h 3 4"/>
              </a:gdLst>
              <a:ahLst/>
              <a:cxnLst>
                <a:cxn ang="3">
                  <a:pos x="hc" y="t"/>
                </a:cxn>
                <a:cxn ang="cd2">
                  <a:pos x="l" y="vc"/>
                </a:cxn>
                <a:cxn ang="cd4">
                  <a:pos x="hc" y="b"/>
                </a:cxn>
                <a:cxn ang="0">
                  <a:pos x="r" y="vc"/>
                </a:cxn>
              </a:cxnLst>
              <a:rect l="l" t="t" r="r" b="b"/>
              <a:pathLst>
                <a:path w="3741" h="7481">
                  <a:moveTo>
                    <a:pt x="3741" y="0"/>
                  </a:moveTo>
                  <a:lnTo>
                    <a:pt x="3741" y="1"/>
                  </a:lnTo>
                  <a:lnTo>
                    <a:pt x="3741" y="7481"/>
                  </a:lnTo>
                  <a:lnTo>
                    <a:pt x="3741" y="7481"/>
                  </a:lnTo>
                  <a:lnTo>
                    <a:pt x="0" y="3741"/>
                  </a:lnTo>
                  <a:lnTo>
                    <a:pt x="3741" y="0"/>
                  </a:lnTo>
                  <a:close/>
                </a:path>
              </a:pathLst>
            </a:custGeom>
            <a:solidFill>
              <a:schemeClr val="accent1"/>
            </a:solidFill>
            <a:ln>
              <a:noFill/>
            </a:ln>
          </p:spPr>
          <p:style>
            <a:lnRef idx="2">
              <a:srgbClr val="0894A5">
                <a:shade val="50000"/>
              </a:srgbClr>
            </a:lnRef>
            <a:fillRef idx="1">
              <a:srgbClr val="0894A5"/>
            </a:fillRef>
            <a:effectRef idx="0">
              <a:srgbClr val="0894A5"/>
            </a:effectRef>
            <a:fontRef idx="minor">
              <a:sysClr val="window" lastClr="FFFFFF"/>
            </a:fontRef>
          </p:style>
          <p:txBody>
            <a:bodyPr wrap="square" rtlCol="0" anchor="ctr">
              <a:noAutofit/>
            </a:bodyPr>
            <a:lstStyle/>
            <a:p>
              <a:pPr algn="ctr"/>
              <a:endParaRPr lang="zh-CN" altLang="en-US"/>
            </a:p>
          </p:txBody>
        </p:sp>
      </p:grpSp>
      <p:sp>
        <p:nvSpPr>
          <p:cNvPr id="2" name="标题 1"/>
          <p:cNvSpPr>
            <a:spLocks noGrp="1"/>
          </p:cNvSpPr>
          <p:nvPr>
            <p:ph type="title" hasCustomPrompt="1"/>
            <p:custDataLst>
              <p:tags r:id="rId7"/>
            </p:custDataLst>
          </p:nvPr>
        </p:nvSpPr>
        <p:spPr>
          <a:xfrm>
            <a:off x="1281600" y="1249200"/>
            <a:ext cx="9626400" cy="723600"/>
          </a:xfrm>
        </p:spPr>
        <p:txBody>
          <a:bodyPr anchor="ctr">
            <a:normAutofit/>
          </a:bodyPr>
          <a:lstStyle>
            <a:lvl1pPr>
              <a:defRPr sz="3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8"/>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grpSp>
        <p:nvGrpSpPr>
          <p:cNvPr id="11" name="组合 10"/>
          <p:cNvGrpSpPr/>
          <p:nvPr>
            <p:custDataLst>
              <p:tags r:id="rId2"/>
            </p:custDataLst>
          </p:nvPr>
        </p:nvGrpSpPr>
        <p:grpSpPr>
          <a:xfrm rot="0">
            <a:off x="7926070" y="6221730"/>
            <a:ext cx="4265930" cy="640080"/>
            <a:chOff x="6681" y="8932"/>
            <a:chExt cx="12521" cy="1880"/>
          </a:xfrm>
        </p:grpSpPr>
        <p:sp>
          <p:nvSpPr>
            <p:cNvPr id="12" name="任意多边形: 形状 3"/>
            <p:cNvSpPr/>
            <p:nvPr>
              <p:custDataLst>
                <p:tags r:id="rId3"/>
              </p:custDataLst>
            </p:nvPr>
          </p:nvSpPr>
          <p:spPr>
            <a:xfrm>
              <a:off x="6681" y="8932"/>
              <a:ext cx="12521" cy="188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4"/>
            </a:solidFill>
            <a:ln w="6350" cap="flat">
              <a:noFill/>
              <a:prstDash val="solid"/>
              <a:miter/>
            </a:ln>
          </p:spPr>
          <p:txBody>
            <a:bodyPr rtlCol="0" anchor="ctr"/>
            <a:lstStyle/>
            <a:p>
              <a:endParaRPr lang="zh-CN" altLang="en-US"/>
            </a:p>
          </p:txBody>
        </p:sp>
        <p:sp>
          <p:nvSpPr>
            <p:cNvPr id="13" name="任意多边形: 形状 4"/>
            <p:cNvSpPr/>
            <p:nvPr>
              <p:custDataLst>
                <p:tags r:id="rId4"/>
              </p:custDataLst>
            </p:nvPr>
          </p:nvSpPr>
          <p:spPr>
            <a:xfrm>
              <a:off x="7765" y="9076"/>
              <a:ext cx="11435" cy="1724"/>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6"/>
            </a:solidFill>
            <a:ln w="6350" cap="flat">
              <a:noFill/>
              <a:prstDash val="solid"/>
              <a:miter/>
            </a:ln>
          </p:spPr>
          <p:txBody>
            <a:bodyPr rtlCol="0" anchor="ctr"/>
            <a:lstStyle/>
            <a:p>
              <a:endParaRPr lang="zh-CN" altLang="en-US"/>
            </a:p>
          </p:txBody>
        </p:sp>
      </p:grpSp>
      <p:sp>
        <p:nvSpPr>
          <p:cNvPr id="14" name="任意多边形: 形状 9"/>
          <p:cNvSpPr/>
          <p:nvPr>
            <p:custDataLst>
              <p:tags r:id="rId5"/>
            </p:custDataLst>
          </p:nvPr>
        </p:nvSpPr>
        <p:spPr>
          <a:xfrm>
            <a:off x="11525250" y="0"/>
            <a:ext cx="666750" cy="769620"/>
          </a:xfrm>
          <a:custGeom>
            <a:avLst/>
            <a:gdLst>
              <a:gd name="connsiteX0" fmla="*/ 969010 w 969009"/>
              <a:gd name="connsiteY0" fmla="*/ 1117600 h 1117600"/>
              <a:gd name="connsiteX1" fmla="*/ 969010 w 969009"/>
              <a:gd name="connsiteY1" fmla="*/ 0 h 1117600"/>
              <a:gd name="connsiteX2" fmla="*/ 0 w 969009"/>
              <a:gd name="connsiteY2" fmla="*/ 0 h 1117600"/>
            </a:gdLst>
            <a:ahLst/>
            <a:cxnLst>
              <a:cxn ang="0">
                <a:pos x="connsiteX0" y="connsiteY0"/>
              </a:cxn>
              <a:cxn ang="0">
                <a:pos x="connsiteX1" y="connsiteY1"/>
              </a:cxn>
              <a:cxn ang="0">
                <a:pos x="connsiteX2" y="connsiteY2"/>
              </a:cxn>
            </a:cxnLst>
            <a:rect l="l" t="t" r="r" b="b"/>
            <a:pathLst>
              <a:path w="969009" h="1117600">
                <a:moveTo>
                  <a:pt x="969010" y="1117600"/>
                </a:moveTo>
                <a:lnTo>
                  <a:pt x="969010" y="0"/>
                </a:lnTo>
                <a:lnTo>
                  <a:pt x="0" y="0"/>
                </a:lnTo>
                <a:close/>
              </a:path>
            </a:pathLst>
          </a:custGeom>
          <a:solidFill>
            <a:schemeClr val="accent1">
              <a:lumMod val="50000"/>
            </a:schemeClr>
          </a:solidFill>
          <a:ln w="6350" cap="flat">
            <a:noFill/>
            <a:prstDash val="solid"/>
            <a:miter/>
          </a:ln>
        </p:spPr>
        <p:txBody>
          <a:bodyPr rtlCol="0" anchor="ctr"/>
          <a:lstStyle/>
          <a:p>
            <a:endParaRPr lang="zh-CN" altLang="en-US"/>
          </a:p>
        </p:txBody>
      </p:sp>
      <p:sp>
        <p:nvSpPr>
          <p:cNvPr id="8" name="矩形 7"/>
          <p:cNvSpPr/>
          <p:nvPr>
            <p:custDataLst>
              <p:tags r:id="rId6"/>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hasCustomPrompt="1"/>
            <p:custDataLst>
              <p:tags r:id="rId7"/>
            </p:custDataLst>
          </p:nvPr>
        </p:nvSpPr>
        <p:spPr>
          <a:xfrm>
            <a:off x="583200" y="770400"/>
            <a:ext cx="3960000" cy="882000"/>
          </a:xfrm>
        </p:spPr>
        <p:txBody>
          <a:bodyPr anchor="ctr">
            <a:normAutofit/>
          </a:bodyPr>
          <a:lstStyle>
            <a:lvl1pPr>
              <a:defRPr sz="3600" baseline="0">
                <a:solidFill>
                  <a:schemeClr val="bg1"/>
                </a:solidFill>
                <a:latin typeface="Arial" panose="020B0604020202020204" pitchFamily="34" charset="0"/>
                <a:ea typeface="微软雅黑" panose="020B0503020204020204" pitchFamily="3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586800" y="1764000"/>
            <a:ext cx="3956400" cy="4093200"/>
          </a:xfrm>
        </p:spPr>
        <p:txBody>
          <a:bodyPr/>
          <a:lstStyle>
            <a:lvl1pPr>
              <a:defRPr baseline="0">
                <a:solidFill>
                  <a:schemeClr val="bg1"/>
                </a:solidFill>
                <a:latin typeface="Arial" panose="020B0604020202020204" pitchFamily="34" charset="0"/>
                <a:ea typeface="微软雅黑" panose="020B0503020204020204" pitchFamily="34" charset="-122"/>
              </a:defRPr>
            </a:lvl1pPr>
            <a:lvl2pPr>
              <a:defRPr baseline="0">
                <a:solidFill>
                  <a:schemeClr val="bg1"/>
                </a:solidFill>
                <a:latin typeface="Arial" panose="020B0604020202020204" pitchFamily="34" charset="0"/>
                <a:ea typeface="微软雅黑" panose="020B0503020204020204" pitchFamily="34" charset="-122"/>
              </a:defRPr>
            </a:lvl2pPr>
            <a:lvl3pPr>
              <a:defRPr baseline="0">
                <a:solidFill>
                  <a:schemeClr val="bg1"/>
                </a:solidFill>
                <a:latin typeface="Arial" panose="020B0604020202020204" pitchFamily="34" charset="0"/>
                <a:ea typeface="微软雅黑" panose="020B0503020204020204" pitchFamily="34" charset="-122"/>
              </a:defRPr>
            </a:lvl3pPr>
            <a:lvl4pPr>
              <a:defRPr baseline="0">
                <a:solidFill>
                  <a:schemeClr val="bg1"/>
                </a:solidFill>
                <a:latin typeface="Arial" panose="020B0604020202020204" pitchFamily="34" charset="0"/>
                <a:ea typeface="微软雅黑" panose="020B0503020204020204" pitchFamily="34" charset="-122"/>
              </a:defRPr>
            </a:lvl4pPr>
            <a:lvl5pPr>
              <a:defRPr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5101200" y="769938"/>
            <a:ext cx="6480000" cy="5087937"/>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任意多边形: 形状 3"/>
          <p:cNvSpPr/>
          <p:nvPr>
            <p:custDataLst>
              <p:tags r:id="rId2"/>
            </p:custDataLst>
          </p:nvPr>
        </p:nvSpPr>
        <p:spPr>
          <a:xfrm>
            <a:off x="4930775" y="6388735"/>
            <a:ext cx="7261225" cy="41910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4"/>
          </a:solidFill>
          <a:ln w="6350" cap="flat">
            <a:noFill/>
            <a:prstDash val="solid"/>
            <a:miter/>
          </a:ln>
        </p:spPr>
        <p:txBody>
          <a:bodyPr rtlCol="0" anchor="ctr"/>
          <a:lstStyle/>
          <a:p>
            <a:endParaRPr lang="zh-CN" altLang="en-US"/>
          </a:p>
        </p:txBody>
      </p:sp>
      <p:sp>
        <p:nvSpPr>
          <p:cNvPr id="14" name="任意多边形: 形状 4"/>
          <p:cNvSpPr/>
          <p:nvPr>
            <p:custDataLst>
              <p:tags r:id="rId3"/>
            </p:custDataLst>
          </p:nvPr>
        </p:nvSpPr>
        <p:spPr>
          <a:xfrm>
            <a:off x="4930775" y="6438900"/>
            <a:ext cx="7261225" cy="41910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6"/>
          </a:solidFill>
          <a:ln w="6350" cap="flat">
            <a:noFill/>
            <a:prstDash val="solid"/>
            <a:miter/>
          </a:ln>
        </p:spPr>
        <p:txBody>
          <a:bodyPr rtlCol="0" anchor="ctr"/>
          <a:lstStyle/>
          <a:p>
            <a:endParaRPr lang="zh-CN" altLang="en-US"/>
          </a:p>
        </p:txBody>
      </p:sp>
      <p:sp>
        <p:nvSpPr>
          <p:cNvPr id="15" name="任意多边形: 形状 7"/>
          <p:cNvSpPr/>
          <p:nvPr>
            <p:custDataLst>
              <p:tags r:id="rId4"/>
            </p:custDataLst>
          </p:nvPr>
        </p:nvSpPr>
        <p:spPr>
          <a:xfrm>
            <a:off x="0" y="6414135"/>
            <a:ext cx="7843520" cy="454660"/>
          </a:xfrm>
          <a:custGeom>
            <a:avLst/>
            <a:gdLst>
              <a:gd name="connsiteX0" fmla="*/ 7843520 w 7843519"/>
              <a:gd name="connsiteY0" fmla="*/ 1186815 h 1186815"/>
              <a:gd name="connsiteX1" fmla="*/ 0 w 7843519"/>
              <a:gd name="connsiteY1" fmla="*/ 1186815 h 1186815"/>
              <a:gd name="connsiteX2" fmla="*/ 0 w 7843519"/>
              <a:gd name="connsiteY2" fmla="*/ 0 h 1186815"/>
            </a:gdLst>
            <a:ahLst/>
            <a:cxnLst>
              <a:cxn ang="0">
                <a:pos x="connsiteX0" y="connsiteY0"/>
              </a:cxn>
              <a:cxn ang="0">
                <a:pos x="connsiteX1" y="connsiteY1"/>
              </a:cxn>
              <a:cxn ang="0">
                <a:pos x="connsiteX2" y="connsiteY2"/>
              </a:cxn>
            </a:cxnLst>
            <a:rect l="l" t="t" r="r" b="b"/>
            <a:pathLst>
              <a:path w="7843519" h="1186815">
                <a:moveTo>
                  <a:pt x="7843520" y="1186815"/>
                </a:moveTo>
                <a:lnTo>
                  <a:pt x="0" y="1186815"/>
                </a:lnTo>
                <a:lnTo>
                  <a:pt x="0" y="0"/>
                </a:lnTo>
                <a:close/>
              </a:path>
            </a:pathLst>
          </a:custGeom>
          <a:solidFill>
            <a:schemeClr val="accent1"/>
          </a:solidFill>
          <a:ln w="6350" cap="flat">
            <a:noFill/>
            <a:prstDash val="solid"/>
            <a:miter/>
          </a:ln>
        </p:spPr>
        <p:txBody>
          <a:bodyPr rtlCol="0" anchor="ctr"/>
          <a:lstStyle/>
          <a:p>
            <a:endParaRPr lang="zh-CN" altLang="en-US"/>
          </a:p>
        </p:txBody>
      </p:sp>
      <p:sp>
        <p:nvSpPr>
          <p:cNvPr id="10" name="矩形 9"/>
          <p:cNvSpPr/>
          <p:nvPr>
            <p:custDataLst>
              <p:tags r:id="rId5"/>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p:custDataLst>
              <p:tags r:id="rId6"/>
            </p:custDataLst>
          </p:nvPr>
        </p:nvSpPr>
        <p:spPr>
          <a:xfrm>
            <a:off x="612000" y="781200"/>
            <a:ext cx="10976400" cy="626400"/>
          </a:xfrm>
        </p:spPr>
        <p:txBody>
          <a:bodyPr anchor="ctr">
            <a:normAutofit/>
          </a:bodyPr>
          <a:lstStyle>
            <a:lvl1pPr algn="ctr">
              <a:defRPr sz="3600" baseline="0">
                <a:solidFill>
                  <a:schemeClr val="bg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612000" y="1659600"/>
            <a:ext cx="10975975" cy="828000"/>
          </a:xfrm>
        </p:spPr>
        <p:txBody>
          <a:bodyPr/>
          <a:lstStyle>
            <a:lvl1pPr algn="ctr">
              <a:defRPr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1"/>
            </p:custDataLst>
          </p:nvPr>
        </p:nvSpPr>
        <p:spPr>
          <a:xfrm>
            <a:off x="612775" y="2808000"/>
            <a:ext cx="10965600" cy="34308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2" name="任意多边形: 形状 7"/>
          <p:cNvSpPr/>
          <p:nvPr>
            <p:custDataLst>
              <p:tags r:id="rId2"/>
            </p:custDataLst>
          </p:nvPr>
        </p:nvSpPr>
        <p:spPr>
          <a:xfrm rot="10800000">
            <a:off x="568960" y="0"/>
            <a:ext cx="11623040" cy="454660"/>
          </a:xfrm>
          <a:custGeom>
            <a:avLst/>
            <a:gdLst>
              <a:gd name="connsiteX0" fmla="*/ 7843520 w 7843519"/>
              <a:gd name="connsiteY0" fmla="*/ 1186815 h 1186815"/>
              <a:gd name="connsiteX1" fmla="*/ 0 w 7843519"/>
              <a:gd name="connsiteY1" fmla="*/ 1186815 h 1186815"/>
              <a:gd name="connsiteX2" fmla="*/ 0 w 7843519"/>
              <a:gd name="connsiteY2" fmla="*/ 0 h 1186815"/>
            </a:gdLst>
            <a:ahLst/>
            <a:cxnLst>
              <a:cxn ang="0">
                <a:pos x="connsiteX0" y="connsiteY0"/>
              </a:cxn>
              <a:cxn ang="0">
                <a:pos x="connsiteX1" y="connsiteY1"/>
              </a:cxn>
              <a:cxn ang="0">
                <a:pos x="connsiteX2" y="connsiteY2"/>
              </a:cxn>
            </a:cxnLst>
            <a:rect l="l" t="t" r="r" b="b"/>
            <a:pathLst>
              <a:path w="7843519" h="1186815">
                <a:moveTo>
                  <a:pt x="7843520" y="1186815"/>
                </a:moveTo>
                <a:lnTo>
                  <a:pt x="0" y="1186815"/>
                </a:lnTo>
                <a:lnTo>
                  <a:pt x="0" y="0"/>
                </a:lnTo>
                <a:close/>
              </a:path>
            </a:pathLst>
          </a:custGeom>
          <a:solidFill>
            <a:schemeClr val="accent1"/>
          </a:solidFill>
          <a:ln w="6350" cap="flat">
            <a:noFill/>
            <a:prstDash val="solid"/>
            <a:miter/>
          </a:ln>
        </p:spPr>
        <p:txBody>
          <a:bodyPr rtlCol="0" anchor="ctr"/>
          <a:lstStyle/>
          <a:p>
            <a:endParaRPr lang="zh-CN" altLang="en-US"/>
          </a:p>
        </p:txBody>
      </p:sp>
      <p:grpSp>
        <p:nvGrpSpPr>
          <p:cNvPr id="13" name="组合 12"/>
          <p:cNvGrpSpPr/>
          <p:nvPr>
            <p:custDataLst>
              <p:tags r:id="rId3"/>
            </p:custDataLst>
          </p:nvPr>
        </p:nvGrpSpPr>
        <p:grpSpPr>
          <a:xfrm rot="10800000">
            <a:off x="-635" y="0"/>
            <a:ext cx="4265930" cy="640080"/>
            <a:chOff x="6681" y="8932"/>
            <a:chExt cx="12521" cy="1880"/>
          </a:xfrm>
        </p:grpSpPr>
        <p:sp>
          <p:nvSpPr>
            <p:cNvPr id="14" name="任意多边形: 形状 3"/>
            <p:cNvSpPr/>
            <p:nvPr>
              <p:custDataLst>
                <p:tags r:id="rId4"/>
              </p:custDataLst>
            </p:nvPr>
          </p:nvSpPr>
          <p:spPr>
            <a:xfrm>
              <a:off x="6681" y="8932"/>
              <a:ext cx="12521" cy="188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4"/>
            </a:solidFill>
            <a:ln w="6350" cap="flat">
              <a:noFill/>
              <a:prstDash val="solid"/>
              <a:miter/>
            </a:ln>
          </p:spPr>
          <p:txBody>
            <a:bodyPr rtlCol="0" anchor="ctr"/>
            <a:lstStyle/>
            <a:p>
              <a:endParaRPr lang="zh-CN" altLang="en-US"/>
            </a:p>
          </p:txBody>
        </p:sp>
        <p:sp>
          <p:nvSpPr>
            <p:cNvPr id="15" name="任意多边形: 形状 4"/>
            <p:cNvSpPr/>
            <p:nvPr>
              <p:custDataLst>
                <p:tags r:id="rId5"/>
              </p:custDataLst>
            </p:nvPr>
          </p:nvSpPr>
          <p:spPr>
            <a:xfrm>
              <a:off x="7765" y="9076"/>
              <a:ext cx="11435" cy="1724"/>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6"/>
            </a:solidFill>
            <a:ln w="6350" cap="flat">
              <a:noFill/>
              <a:prstDash val="solid"/>
              <a:miter/>
            </a:ln>
          </p:spPr>
          <p:txBody>
            <a:bodyPr rtlCol="0" anchor="ctr"/>
            <a:lstStyle/>
            <a:p>
              <a:endParaRPr lang="zh-CN" altLang="en-US"/>
            </a:p>
          </p:txBody>
        </p:sp>
      </p:grpSp>
      <p:sp>
        <p:nvSpPr>
          <p:cNvPr id="8" name="矩形 7"/>
          <p:cNvSpPr/>
          <p:nvPr>
            <p:custDataLst>
              <p:tags r:id="rId6"/>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7"/>
            </p:custDataLst>
          </p:nvPr>
        </p:nvSpPr>
        <p:spPr>
          <a:xfrm>
            <a:off x="604800" y="669600"/>
            <a:ext cx="10976400" cy="565200"/>
          </a:xfrm>
        </p:spPr>
        <p:txBody>
          <a:bodyPr anchor="ctr">
            <a:normAutofit/>
          </a:bodyPr>
          <a:lstStyle>
            <a:lvl1pPr algn="ctr">
              <a:defRPr sz="3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604837" y="1681200"/>
            <a:ext cx="10990800" cy="32112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594000" y="5180400"/>
            <a:ext cx="11001600" cy="1011600"/>
          </a:xfrm>
        </p:spPr>
        <p:txBody>
          <a:bodyPr/>
          <a:lstStyle>
            <a:lvl1pPr>
              <a:defRPr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任意多边形: 形状 3"/>
          <p:cNvSpPr/>
          <p:nvPr>
            <p:custDataLst>
              <p:tags r:id="rId2"/>
            </p:custDataLst>
          </p:nvPr>
        </p:nvSpPr>
        <p:spPr>
          <a:xfrm>
            <a:off x="4930775" y="6388735"/>
            <a:ext cx="7261225" cy="41910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4"/>
          </a:solidFill>
          <a:ln w="6350" cap="flat">
            <a:noFill/>
            <a:prstDash val="solid"/>
            <a:miter/>
          </a:ln>
        </p:spPr>
        <p:txBody>
          <a:bodyPr rtlCol="0" anchor="ctr"/>
          <a:lstStyle/>
          <a:p>
            <a:endParaRPr lang="zh-CN" altLang="en-US"/>
          </a:p>
        </p:txBody>
      </p:sp>
      <p:sp>
        <p:nvSpPr>
          <p:cNvPr id="16" name="任意多边形: 形状 4"/>
          <p:cNvSpPr/>
          <p:nvPr>
            <p:custDataLst>
              <p:tags r:id="rId3"/>
            </p:custDataLst>
          </p:nvPr>
        </p:nvSpPr>
        <p:spPr>
          <a:xfrm>
            <a:off x="4930775" y="6438900"/>
            <a:ext cx="7261225" cy="41910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6"/>
          </a:solidFill>
          <a:ln w="6350" cap="flat">
            <a:noFill/>
            <a:prstDash val="solid"/>
            <a:miter/>
          </a:ln>
        </p:spPr>
        <p:txBody>
          <a:bodyPr rtlCol="0" anchor="ctr"/>
          <a:lstStyle/>
          <a:p>
            <a:endParaRPr lang="zh-CN" altLang="en-US"/>
          </a:p>
        </p:txBody>
      </p:sp>
      <p:sp>
        <p:nvSpPr>
          <p:cNvPr id="17" name="任意多边形: 形状 7"/>
          <p:cNvSpPr/>
          <p:nvPr>
            <p:custDataLst>
              <p:tags r:id="rId4"/>
            </p:custDataLst>
          </p:nvPr>
        </p:nvSpPr>
        <p:spPr>
          <a:xfrm>
            <a:off x="0" y="6414135"/>
            <a:ext cx="7843520" cy="454660"/>
          </a:xfrm>
          <a:custGeom>
            <a:avLst/>
            <a:gdLst>
              <a:gd name="connsiteX0" fmla="*/ 7843520 w 7843519"/>
              <a:gd name="connsiteY0" fmla="*/ 1186815 h 1186815"/>
              <a:gd name="connsiteX1" fmla="*/ 0 w 7843519"/>
              <a:gd name="connsiteY1" fmla="*/ 1186815 h 1186815"/>
              <a:gd name="connsiteX2" fmla="*/ 0 w 7843519"/>
              <a:gd name="connsiteY2" fmla="*/ 0 h 1186815"/>
            </a:gdLst>
            <a:ahLst/>
            <a:cxnLst>
              <a:cxn ang="0">
                <a:pos x="connsiteX0" y="connsiteY0"/>
              </a:cxn>
              <a:cxn ang="0">
                <a:pos x="connsiteX1" y="connsiteY1"/>
              </a:cxn>
              <a:cxn ang="0">
                <a:pos x="connsiteX2" y="connsiteY2"/>
              </a:cxn>
            </a:cxnLst>
            <a:rect l="l" t="t" r="r" b="b"/>
            <a:pathLst>
              <a:path w="7843519" h="1186815">
                <a:moveTo>
                  <a:pt x="7843520" y="1186815"/>
                </a:moveTo>
                <a:lnTo>
                  <a:pt x="0" y="1186815"/>
                </a:lnTo>
                <a:lnTo>
                  <a:pt x="0" y="0"/>
                </a:lnTo>
                <a:close/>
              </a:path>
            </a:pathLst>
          </a:custGeom>
          <a:solidFill>
            <a:schemeClr val="accent1"/>
          </a:solidFill>
          <a:ln w="6350" cap="flat">
            <a:noFill/>
            <a:prstDash val="solid"/>
            <a:miter/>
          </a:ln>
        </p:spPr>
        <p:txBody>
          <a:bodyPr rtlCol="0" anchor="ctr"/>
          <a:lstStyle/>
          <a:p>
            <a:endParaRPr lang="zh-CN" altLang="en-US" dirty="0"/>
          </a:p>
        </p:txBody>
      </p:sp>
      <p:sp>
        <p:nvSpPr>
          <p:cNvPr id="10" name="矩形 9"/>
          <p:cNvSpPr/>
          <p:nvPr>
            <p:custDataLst>
              <p:tags r:id="rId5"/>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6"/>
            </p:custDataLst>
          </p:nvPr>
        </p:nvSpPr>
        <p:spPr>
          <a:xfrm>
            <a:off x="579600" y="237600"/>
            <a:ext cx="11037600" cy="441964"/>
          </a:xfrm>
        </p:spPr>
        <p:txBody>
          <a:bodyPr>
            <a:normAutofit/>
          </a:bodyPr>
          <a:lstStyle>
            <a:lvl1pPr>
              <a:defRPr sz="2800" baseline="0">
                <a:solidFill>
                  <a:schemeClr val="bg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579600" y="1663200"/>
            <a:ext cx="5342400" cy="28944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2"/>
            </p:custDataLst>
          </p:nvPr>
        </p:nvSpPr>
        <p:spPr>
          <a:xfrm>
            <a:off x="572400" y="4816800"/>
            <a:ext cx="5342400" cy="7812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2" name="组合 11"/>
          <p:cNvGrpSpPr/>
          <p:nvPr>
            <p:custDataLst>
              <p:tags r:id="rId3"/>
            </p:custDataLst>
          </p:nvPr>
        </p:nvGrpSpPr>
        <p:grpSpPr>
          <a:xfrm rot="10800000">
            <a:off x="10848975" y="3707765"/>
            <a:ext cx="1343025" cy="3265170"/>
            <a:chOff x="0" y="606"/>
            <a:chExt cx="1437" cy="8628"/>
          </a:xfrm>
        </p:grpSpPr>
        <p:sp>
          <p:nvSpPr>
            <p:cNvPr id="14" name="等腰三角形 13"/>
            <p:cNvSpPr/>
            <p:nvPr>
              <p:custDataLst>
                <p:tags r:id="rId4"/>
              </p:custDataLst>
            </p:nvPr>
          </p:nvSpPr>
          <p:spPr>
            <a:xfrm rot="5400000">
              <a:off x="-3067" y="3673"/>
              <a:ext cx="7571" cy="1437"/>
            </a:xfrm>
            <a:prstGeom prst="triangle">
              <a:avLst/>
            </a:prstGeom>
            <a:solidFill>
              <a:schemeClr val="accent6"/>
            </a:solidFill>
            <a:ln>
              <a:noFill/>
            </a:ln>
          </p:spPr>
          <p:style>
            <a:lnRef idx="2">
              <a:srgbClr val="1C313C">
                <a:shade val="50000"/>
              </a:srgbClr>
            </a:lnRef>
            <a:fillRef idx="1">
              <a:srgbClr val="1C313C"/>
            </a:fillRef>
            <a:effectRef idx="0">
              <a:srgbClr val="1C313C"/>
            </a:effectRef>
            <a:fontRef idx="minor">
              <a:sysClr val="window" lastClr="FFFFFF"/>
            </a:fontRef>
          </p:style>
          <p:txBody>
            <a:bodyPr rtlCol="0" anchor="ctr"/>
            <a:lstStyle/>
            <a:p>
              <a:pPr algn="ctr"/>
              <a:endParaRPr lang="zh-CN" altLang="en-US"/>
            </a:p>
          </p:txBody>
        </p:sp>
        <p:sp>
          <p:nvSpPr>
            <p:cNvPr id="15" name="等腰三角形 14"/>
            <p:cNvSpPr/>
            <p:nvPr>
              <p:custDataLst>
                <p:tags r:id="rId5"/>
              </p:custDataLst>
            </p:nvPr>
          </p:nvSpPr>
          <p:spPr>
            <a:xfrm rot="5400000">
              <a:off x="-3067" y="4730"/>
              <a:ext cx="7571" cy="1437"/>
            </a:xfrm>
            <a:prstGeom prst="triangle">
              <a:avLst/>
            </a:prstGeom>
            <a:solidFill>
              <a:schemeClr val="accent1"/>
            </a:solidFill>
            <a:ln>
              <a:noFill/>
            </a:ln>
          </p:spPr>
          <p:style>
            <a:lnRef idx="2">
              <a:srgbClr val="1C313C">
                <a:shade val="50000"/>
              </a:srgbClr>
            </a:lnRef>
            <a:fillRef idx="1">
              <a:srgbClr val="1C313C"/>
            </a:fillRef>
            <a:effectRef idx="0">
              <a:srgbClr val="1C313C"/>
            </a:effectRef>
            <a:fontRef idx="minor">
              <a:sysClr val="window" lastClr="FFFFFF"/>
            </a:fontRef>
          </p:style>
          <p:txBody>
            <a:bodyPr rtlCol="0" anchor="ctr"/>
            <a:lstStyle/>
            <a:p>
              <a:pPr algn="ctr"/>
              <a:endParaRPr lang="zh-CN" altLang="en-US"/>
            </a:p>
          </p:txBody>
        </p:sp>
      </p:grpSp>
      <p:grpSp>
        <p:nvGrpSpPr>
          <p:cNvPr id="16" name="组合 15"/>
          <p:cNvGrpSpPr/>
          <p:nvPr>
            <p:custDataLst>
              <p:tags r:id="rId6"/>
            </p:custDataLst>
          </p:nvPr>
        </p:nvGrpSpPr>
        <p:grpSpPr>
          <a:xfrm rot="0">
            <a:off x="0" y="113665"/>
            <a:ext cx="1343025" cy="3265170"/>
            <a:chOff x="0" y="606"/>
            <a:chExt cx="1437" cy="8628"/>
          </a:xfrm>
        </p:grpSpPr>
        <p:sp>
          <p:nvSpPr>
            <p:cNvPr id="17" name="等腰三角形 16"/>
            <p:cNvSpPr/>
            <p:nvPr>
              <p:custDataLst>
                <p:tags r:id="rId7"/>
              </p:custDataLst>
            </p:nvPr>
          </p:nvSpPr>
          <p:spPr>
            <a:xfrm rot="5400000">
              <a:off x="-3067" y="3673"/>
              <a:ext cx="7571" cy="1437"/>
            </a:xfrm>
            <a:prstGeom prst="triangle">
              <a:avLst/>
            </a:prstGeom>
            <a:solidFill>
              <a:schemeClr val="accent6"/>
            </a:solidFill>
            <a:ln>
              <a:noFill/>
            </a:ln>
          </p:spPr>
          <p:style>
            <a:lnRef idx="2">
              <a:srgbClr val="1C313C">
                <a:shade val="50000"/>
              </a:srgbClr>
            </a:lnRef>
            <a:fillRef idx="1">
              <a:srgbClr val="1C313C"/>
            </a:fillRef>
            <a:effectRef idx="0">
              <a:srgbClr val="1C313C"/>
            </a:effectRef>
            <a:fontRef idx="minor">
              <a:sysClr val="window" lastClr="FFFFFF"/>
            </a:fontRef>
          </p:style>
          <p:txBody>
            <a:bodyPr rtlCol="0" anchor="ctr"/>
            <a:lstStyle/>
            <a:p>
              <a:pPr algn="ctr"/>
              <a:endParaRPr lang="zh-CN" altLang="en-US"/>
            </a:p>
          </p:txBody>
        </p:sp>
        <p:sp>
          <p:nvSpPr>
            <p:cNvPr id="18" name="等腰三角形 17"/>
            <p:cNvSpPr/>
            <p:nvPr>
              <p:custDataLst>
                <p:tags r:id="rId8"/>
              </p:custDataLst>
            </p:nvPr>
          </p:nvSpPr>
          <p:spPr>
            <a:xfrm rot="5400000">
              <a:off x="-3067" y="4730"/>
              <a:ext cx="7571" cy="1437"/>
            </a:xfrm>
            <a:prstGeom prst="triangle">
              <a:avLst/>
            </a:prstGeom>
            <a:solidFill>
              <a:schemeClr val="accent1"/>
            </a:solidFill>
            <a:ln>
              <a:noFill/>
            </a:ln>
          </p:spPr>
          <p:style>
            <a:lnRef idx="2">
              <a:srgbClr val="1C313C">
                <a:shade val="50000"/>
              </a:srgbClr>
            </a:lnRef>
            <a:fillRef idx="1">
              <a:srgbClr val="1C313C"/>
            </a:fillRef>
            <a:effectRef idx="0">
              <a:srgbClr val="1C313C"/>
            </a:effectRef>
            <a:fontRef idx="minor">
              <a:sysClr val="window" lastClr="FFFFFF"/>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522800" y="1339200"/>
            <a:ext cx="9144000" cy="2386800"/>
          </a:xfrm>
        </p:spPr>
        <p:txBody>
          <a:bodyPr anchor="b">
            <a:normAutofit/>
          </a:bodyPr>
          <a:lstStyle>
            <a:lvl1pPr algn="ctr">
              <a:defRPr sz="60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sp>
        <p:nvSpPr>
          <p:cNvPr id="13" name="任意多边形: 形状 12"/>
          <p:cNvSpPr/>
          <p:nvPr>
            <p:custDataLst>
              <p:tags r:id="rId2"/>
            </p:custDataLst>
          </p:nvPr>
        </p:nvSpPr>
        <p:spPr>
          <a:xfrm>
            <a:off x="9070340" y="0"/>
            <a:ext cx="3121660" cy="2059940"/>
          </a:xfrm>
          <a:custGeom>
            <a:avLst/>
            <a:gdLst>
              <a:gd name="connsiteX0" fmla="*/ 3121594 w 3121594"/>
              <a:gd name="connsiteY0" fmla="*/ 2059935 h 2059935"/>
              <a:gd name="connsiteX1" fmla="*/ 3121594 w 3121594"/>
              <a:gd name="connsiteY1" fmla="*/ 0 h 2059935"/>
              <a:gd name="connsiteX2" fmla="*/ 0 w 3121594"/>
              <a:gd name="connsiteY2" fmla="*/ 0 h 2059935"/>
            </a:gdLst>
            <a:ahLst/>
            <a:cxnLst>
              <a:cxn ang="0">
                <a:pos x="connsiteX0" y="connsiteY0"/>
              </a:cxn>
              <a:cxn ang="0">
                <a:pos x="connsiteX1" y="connsiteY1"/>
              </a:cxn>
              <a:cxn ang="0">
                <a:pos x="connsiteX2" y="connsiteY2"/>
              </a:cxn>
            </a:cxnLst>
            <a:rect l="l" t="t" r="r" b="b"/>
            <a:pathLst>
              <a:path w="3121594" h="2059935">
                <a:moveTo>
                  <a:pt x="3121594" y="2059935"/>
                </a:moveTo>
                <a:lnTo>
                  <a:pt x="3121594" y="0"/>
                </a:lnTo>
                <a:lnTo>
                  <a:pt x="0" y="0"/>
                </a:lnTo>
                <a:close/>
              </a:path>
            </a:pathLst>
          </a:custGeom>
          <a:solidFill>
            <a:schemeClr val="accent6"/>
          </a:solidFill>
          <a:ln w="6335" cap="flat">
            <a:noFill/>
            <a:prstDash val="solid"/>
            <a:miter/>
          </a:ln>
        </p:spPr>
        <p:txBody>
          <a:bodyPr rtlCol="0" anchor="ctr"/>
          <a:lstStyle/>
          <a:p>
            <a:endParaRPr lang="zh-CN" altLang="en-US"/>
          </a:p>
        </p:txBody>
      </p:sp>
      <p:grpSp>
        <p:nvGrpSpPr>
          <p:cNvPr id="14" name="组合 13"/>
          <p:cNvGrpSpPr/>
          <p:nvPr>
            <p:custDataLst>
              <p:tags r:id="rId3"/>
            </p:custDataLst>
          </p:nvPr>
        </p:nvGrpSpPr>
        <p:grpSpPr>
          <a:xfrm>
            <a:off x="0" y="4744778"/>
            <a:ext cx="5066665" cy="2120842"/>
            <a:chOff x="0" y="5477"/>
            <a:chExt cx="12744" cy="5335"/>
          </a:xfrm>
        </p:grpSpPr>
        <p:sp>
          <p:nvSpPr>
            <p:cNvPr id="23" name="任意多边形: 形状 22"/>
            <p:cNvSpPr/>
            <p:nvPr>
              <p:custDataLst>
                <p:tags r:id="rId4"/>
              </p:custDataLst>
            </p:nvPr>
          </p:nvSpPr>
          <p:spPr>
            <a:xfrm>
              <a:off x="2" y="5477"/>
              <a:ext cx="12742" cy="5335"/>
            </a:xfrm>
            <a:custGeom>
              <a:avLst/>
              <a:gdLst>
                <a:gd name="connsiteX0" fmla="*/ 0 w 7228154"/>
                <a:gd name="connsiteY0" fmla="*/ 0 h 4082474"/>
                <a:gd name="connsiteX1" fmla="*/ 0 w 7228154"/>
                <a:gd name="connsiteY1" fmla="*/ 4082475 h 4082474"/>
                <a:gd name="connsiteX2" fmla="*/ 7228154 w 7228154"/>
                <a:gd name="connsiteY2" fmla="*/ 4082475 h 4082474"/>
              </a:gdLst>
              <a:ahLst/>
              <a:cxnLst>
                <a:cxn ang="0">
                  <a:pos x="connsiteX0" y="connsiteY0"/>
                </a:cxn>
                <a:cxn ang="0">
                  <a:pos x="connsiteX1" y="connsiteY1"/>
                </a:cxn>
                <a:cxn ang="0">
                  <a:pos x="connsiteX2" y="connsiteY2"/>
                </a:cxn>
              </a:cxnLst>
              <a:rect l="l" t="t" r="r" b="b"/>
              <a:pathLst>
                <a:path w="7228154" h="4082474">
                  <a:moveTo>
                    <a:pt x="0" y="0"/>
                  </a:moveTo>
                  <a:lnTo>
                    <a:pt x="0" y="4082475"/>
                  </a:lnTo>
                  <a:lnTo>
                    <a:pt x="7228154" y="4082475"/>
                  </a:lnTo>
                  <a:close/>
                </a:path>
              </a:pathLst>
            </a:custGeom>
            <a:solidFill>
              <a:schemeClr val="accent4"/>
            </a:solidFill>
            <a:ln w="6335" cap="flat">
              <a:noFill/>
              <a:prstDash val="solid"/>
              <a:miter/>
            </a:ln>
          </p:spPr>
          <p:txBody>
            <a:bodyPr rtlCol="0" anchor="ctr"/>
            <a:lstStyle/>
            <a:p>
              <a:endParaRPr lang="zh-CN" altLang="en-US" dirty="0"/>
            </a:p>
          </p:txBody>
        </p:sp>
        <p:sp>
          <p:nvSpPr>
            <p:cNvPr id="24" name="任意多边形: 形状 23"/>
            <p:cNvSpPr/>
            <p:nvPr>
              <p:custDataLst>
                <p:tags r:id="rId5"/>
              </p:custDataLst>
            </p:nvPr>
          </p:nvSpPr>
          <p:spPr>
            <a:xfrm>
              <a:off x="0" y="6151"/>
              <a:ext cx="11383" cy="4661"/>
            </a:xfrm>
            <a:custGeom>
              <a:avLst/>
              <a:gdLst>
                <a:gd name="connsiteX0" fmla="*/ 0 w 7228154"/>
                <a:gd name="connsiteY0" fmla="*/ 0 h 4082474"/>
                <a:gd name="connsiteX1" fmla="*/ 0 w 7228154"/>
                <a:gd name="connsiteY1" fmla="*/ 4082475 h 4082474"/>
                <a:gd name="connsiteX2" fmla="*/ 7228155 w 7228154"/>
                <a:gd name="connsiteY2" fmla="*/ 4082475 h 4082474"/>
              </a:gdLst>
              <a:ahLst/>
              <a:cxnLst>
                <a:cxn ang="0">
                  <a:pos x="connsiteX0" y="connsiteY0"/>
                </a:cxn>
                <a:cxn ang="0">
                  <a:pos x="connsiteX1" y="connsiteY1"/>
                </a:cxn>
                <a:cxn ang="0">
                  <a:pos x="connsiteX2" y="connsiteY2"/>
                </a:cxn>
              </a:cxnLst>
              <a:rect l="l" t="t" r="r" b="b"/>
              <a:pathLst>
                <a:path w="7228154" h="4082474">
                  <a:moveTo>
                    <a:pt x="0" y="0"/>
                  </a:moveTo>
                  <a:lnTo>
                    <a:pt x="0" y="4082475"/>
                  </a:lnTo>
                  <a:lnTo>
                    <a:pt x="7228155" y="4082475"/>
                  </a:lnTo>
                  <a:close/>
                </a:path>
              </a:pathLst>
            </a:custGeom>
            <a:solidFill>
              <a:schemeClr val="accent6"/>
            </a:solidFill>
            <a:ln w="6335" cap="flat">
              <a:noFill/>
              <a:prstDash val="solid"/>
              <a:miter/>
            </a:ln>
          </p:spPr>
          <p:txBody>
            <a:bodyPr rtlCol="0" anchor="ctr"/>
            <a:lstStyle/>
            <a:p>
              <a:endParaRPr lang="zh-CN" altLang="en-US" dirty="0"/>
            </a:p>
          </p:txBody>
        </p:sp>
      </p:grpSp>
      <p:sp>
        <p:nvSpPr>
          <p:cNvPr id="25" name="任意多边形: 形状 24"/>
          <p:cNvSpPr/>
          <p:nvPr>
            <p:custDataLst>
              <p:tags r:id="rId6"/>
            </p:custDataLst>
          </p:nvPr>
        </p:nvSpPr>
        <p:spPr>
          <a:xfrm>
            <a:off x="0" y="0"/>
            <a:ext cx="2552700" cy="4409440"/>
          </a:xfrm>
          <a:custGeom>
            <a:avLst/>
            <a:gdLst>
              <a:gd name="connsiteX0" fmla="*/ 0 w 7837895"/>
              <a:gd name="connsiteY0" fmla="*/ 4409530 h 4409529"/>
              <a:gd name="connsiteX1" fmla="*/ 0 w 7837895"/>
              <a:gd name="connsiteY1" fmla="*/ 0 h 4409529"/>
              <a:gd name="connsiteX2" fmla="*/ 7837896 w 7837895"/>
              <a:gd name="connsiteY2" fmla="*/ 0 h 4409529"/>
            </a:gdLst>
            <a:ahLst/>
            <a:cxnLst>
              <a:cxn ang="0">
                <a:pos x="connsiteX0" y="connsiteY0"/>
              </a:cxn>
              <a:cxn ang="0">
                <a:pos x="connsiteX1" y="connsiteY1"/>
              </a:cxn>
              <a:cxn ang="0">
                <a:pos x="connsiteX2" y="connsiteY2"/>
              </a:cxn>
            </a:cxnLst>
            <a:rect l="l" t="t" r="r" b="b"/>
            <a:pathLst>
              <a:path w="7837895" h="4409529">
                <a:moveTo>
                  <a:pt x="0" y="4409530"/>
                </a:moveTo>
                <a:lnTo>
                  <a:pt x="0" y="0"/>
                </a:lnTo>
                <a:lnTo>
                  <a:pt x="7837896" y="0"/>
                </a:lnTo>
                <a:close/>
              </a:path>
            </a:pathLst>
          </a:custGeom>
          <a:solidFill>
            <a:schemeClr val="accent1"/>
          </a:solidFill>
          <a:ln w="6335" cap="flat">
            <a:noFill/>
            <a:prstDash val="solid"/>
            <a:miter/>
          </a:ln>
        </p:spPr>
        <p:txBody>
          <a:bodyPr rtlCol="0" anchor="ctr"/>
          <a:lstStyle/>
          <a:p>
            <a:endParaRPr lang="zh-CN" altLang="en-US" dirty="0"/>
          </a:p>
        </p:txBody>
      </p:sp>
      <p:cxnSp>
        <p:nvCxnSpPr>
          <p:cNvPr id="26" name="直接连接符 25"/>
          <p:cNvCxnSpPr/>
          <p:nvPr>
            <p:custDataLst>
              <p:tags r:id="rId7"/>
            </p:custDataLst>
          </p:nvPr>
        </p:nvCxnSpPr>
        <p:spPr>
          <a:xfrm>
            <a:off x="2800732" y="3622040"/>
            <a:ext cx="659053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hasCustomPrompt="1"/>
            <p:custDataLst>
              <p:tags r:id="rId8"/>
            </p:custDataLst>
          </p:nvPr>
        </p:nvSpPr>
        <p:spPr>
          <a:xfrm>
            <a:off x="1755527" y="1331623"/>
            <a:ext cx="8680946" cy="2121978"/>
          </a:xfrm>
        </p:spPr>
        <p:txBody>
          <a:bodyPr lIns="90000" tIns="46800" rIns="90000" bIns="0" anchor="b" anchorCtr="0">
            <a:normAutofit/>
          </a:bodyPr>
          <a:lstStyle>
            <a:lvl1pPr algn="ctr">
              <a:defRPr sz="5400" spc="600" baseline="0">
                <a:solidFill>
                  <a:schemeClr val="tx1">
                    <a:lumMod val="75000"/>
                    <a:lumOff val="25000"/>
                  </a:schemeClr>
                </a:solidFill>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9"/>
            </p:custDataLst>
          </p:nvPr>
        </p:nvSpPr>
        <p:spPr>
          <a:xfrm>
            <a:off x="2192655" y="3713619"/>
            <a:ext cx="7896859" cy="511698"/>
          </a:xfrm>
        </p:spPr>
        <p:txBody>
          <a:bodyPr lIns="90170" tIns="46990" rIns="90170" bIns="46990" anchor="ctr" anchorCtr="0">
            <a:normAutofit/>
          </a:bodyPr>
          <a:lstStyle>
            <a:lvl1pPr marL="0" indent="0" algn="ctr" eaLnBrk="1" fontAlgn="auto" latinLnBrk="0" hangingPunct="1">
              <a:lnSpc>
                <a:spcPct val="100000"/>
              </a:lnSpc>
              <a:buNone/>
              <a:defRPr sz="2400" u="none" strike="noStrike" kern="1200" cap="none" spc="200" normalizeH="0" baseline="0">
                <a:solidFill>
                  <a:schemeClr val="tx1">
                    <a:lumMod val="75000"/>
                    <a:lumOff val="2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1"/>
            </p:custDataLst>
          </p:nvPr>
        </p:nvSpPr>
        <p:spPr/>
        <p:txBody>
          <a:bodyPr/>
          <a:lstStyle/>
          <a:p>
            <a:endParaRPr lang="zh-CN" altLang="en-US" dirty="0"/>
          </a:p>
        </p:txBody>
      </p:sp>
      <p:sp>
        <p:nvSpPr>
          <p:cNvPr id="18" name="灯片编号占位符 17"/>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1"/>
          </p:cNvSpPr>
          <p:nvPr>
            <p:ph type="body" sz="quarter" idx="13" hasCustomPrompt="1"/>
            <p:custDataLst>
              <p:tags r:id="rId13"/>
            </p:custDataLst>
          </p:nvPr>
        </p:nvSpPr>
        <p:spPr>
          <a:xfrm>
            <a:off x="2552700" y="4299889"/>
            <a:ext cx="7107238" cy="511698"/>
          </a:xfrm>
        </p:spPr>
        <p:txBody>
          <a:bodyPr lIns="90000" tIns="46800" rIns="90000" bIns="46800">
            <a:normAutofit/>
          </a:bodyPr>
          <a:lstStyle>
            <a:lvl1pPr marL="0" indent="0" algn="ctr">
              <a:buNone/>
              <a:defRPr sz="1800">
                <a:solidFill>
                  <a:schemeClr val="tx1">
                    <a:lumMod val="75000"/>
                    <a:lumOff val="25000"/>
                  </a:schemeClr>
                </a:solidFill>
              </a:defRPr>
            </a:lvl1pPr>
          </a:lstStyle>
          <a:p>
            <a:pPr lvl="0"/>
            <a:r>
              <a:rPr lang="zh-CN" altLang="en-US" dirty="0"/>
              <a:t>单击此处编辑文本</a:t>
            </a:r>
            <a:endParaRPr lang="zh-CN" altLang="en-US" dirty="0"/>
          </a:p>
        </p:txBody>
      </p:sp>
      <p:sp>
        <p:nvSpPr>
          <p:cNvPr id="7" name="文本占位符 6"/>
          <p:cNvSpPr>
            <a:spLocks noGrp="1"/>
          </p:cNvSpPr>
          <p:nvPr>
            <p:ph type="body" sz="quarter" idx="14" hasCustomPrompt="1"/>
            <p:custDataLst>
              <p:tags r:id="rId14"/>
            </p:custDataLst>
          </p:nvPr>
        </p:nvSpPr>
        <p:spPr>
          <a:xfrm>
            <a:off x="2552700" y="4790718"/>
            <a:ext cx="7107238" cy="511698"/>
          </a:xfrm>
        </p:spPr>
        <p:txBody>
          <a:bodyPr lIns="90000" tIns="46800" rIns="90000" bIns="46800">
            <a:normAutofit/>
          </a:bodyPr>
          <a:lstStyle>
            <a:lvl1pPr marL="0" indent="0" algn="ctr">
              <a:buNone/>
              <a:defRPr sz="1800">
                <a:solidFill>
                  <a:schemeClr val="tx1">
                    <a:lumMod val="75000"/>
                    <a:lumOff val="25000"/>
                  </a:schemeClr>
                </a:solidFill>
              </a:defRPr>
            </a:lvl1pPr>
          </a:lstStyle>
          <a:p>
            <a:pPr lvl="0"/>
            <a:r>
              <a:rPr lang="zh-CN" altLang="en-US" dirty="0"/>
              <a:t>单击此处编辑文本</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1" y="0"/>
            <a:ext cx="4429387" cy="6858000"/>
          </a:xfrm>
          <a:prstGeom prst="rect">
            <a:avLst/>
          </a:prstGeom>
          <a:solidFill>
            <a:schemeClr val="accent1"/>
          </a:solidFill>
          <a:ln>
            <a:noFill/>
          </a:ln>
        </p:spPr>
        <p:style>
          <a:lnRef idx="2">
            <a:srgbClr val="282928">
              <a:shade val="50000"/>
            </a:srgbClr>
          </a:lnRef>
          <a:fillRef idx="1">
            <a:srgbClr val="282928"/>
          </a:fillRef>
          <a:effectRef idx="0">
            <a:srgbClr val="282928"/>
          </a:effectRef>
          <a:fontRef idx="minor">
            <a:sysClr val="window" lastClr="FFFFFF"/>
          </a:fontRef>
        </p:style>
        <p:txBody>
          <a:bodyPr rtlCol="0" anchor="ctr"/>
          <a:lstStyle/>
          <a:p>
            <a:pPr algn="ctr"/>
            <a:endParaRPr lang="zh-CN" altLang="en-US"/>
          </a:p>
        </p:txBody>
      </p:sp>
      <p:sp>
        <p:nvSpPr>
          <p:cNvPr id="54" name="矩形 53"/>
          <p:cNvSpPr/>
          <p:nvPr>
            <p:custDataLst>
              <p:tags r:id="rId3"/>
            </p:custDataLst>
          </p:nvPr>
        </p:nvSpPr>
        <p:spPr>
          <a:xfrm rot="18900000">
            <a:off x="3955998" y="2955611"/>
            <a:ext cx="946777" cy="946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custDataLst>
              <p:tags r:id="rId4"/>
            </p:custDataLst>
          </p:nvPr>
        </p:nvSpPr>
        <p:spPr>
          <a:xfrm rot="18900000">
            <a:off x="4227003" y="3226617"/>
            <a:ext cx="404767" cy="404767"/>
          </a:xfrm>
          <a:prstGeom prst="rect">
            <a:avLst/>
          </a:prstGeom>
          <a:solidFill>
            <a:schemeClr val="accent4"/>
          </a:solidFill>
          <a:ln>
            <a:noFill/>
          </a:ln>
        </p:spPr>
        <p:style>
          <a:lnRef idx="2">
            <a:srgbClr val="282928">
              <a:shade val="50000"/>
            </a:srgbClr>
          </a:lnRef>
          <a:fillRef idx="1">
            <a:srgbClr val="282928"/>
          </a:fillRef>
          <a:effectRef idx="0">
            <a:srgbClr val="282928"/>
          </a:effectRef>
          <a:fontRef idx="minor">
            <a:sysClr val="window" lastClr="FFFFFF"/>
          </a:fontRef>
        </p:style>
        <p:txBody>
          <a:bodyPr rtlCol="0" anchor="ctr"/>
          <a:lstStyle/>
          <a:p>
            <a:pPr algn="ctr"/>
            <a:endParaRPr lang="zh-CN" altLang="en-US"/>
          </a:p>
        </p:txBody>
      </p:sp>
      <p:sp>
        <p:nvSpPr>
          <p:cNvPr id="2" name="标题 1"/>
          <p:cNvSpPr>
            <a:spLocks noGrp="1"/>
          </p:cNvSpPr>
          <p:nvPr>
            <p:ph type="title" hasCustomPrompt="1"/>
            <p:custDataLst>
              <p:tags r:id="rId5"/>
            </p:custDataLst>
          </p:nvPr>
        </p:nvSpPr>
        <p:spPr>
          <a:xfrm>
            <a:off x="5310135" y="2170322"/>
            <a:ext cx="6015208" cy="2357611"/>
          </a:xfrm>
        </p:spPr>
        <p:txBody>
          <a:bodyPr lIns="90000" tIns="46800" rIns="90000" bIns="46800" anchor="ctr" anchorCtr="0">
            <a:normAutofit/>
          </a:bodyPr>
          <a:lstStyle>
            <a:lvl1pPr>
              <a:defRPr sz="7200" u="none" strike="noStrike" kern="1200" cap="none" spc="300" normalizeH="0" baseline="0">
                <a:solidFill>
                  <a:schemeClr val="tx1">
                    <a:lumMod val="75000"/>
                    <a:lumOff val="2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4" name="日期占位符 3"/>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7"/>
            </p:custDataLst>
          </p:nvPr>
        </p:nvSpPr>
        <p:spPr/>
        <p:txBody>
          <a:bodyPr/>
          <a:lstStyle/>
          <a:p>
            <a:endParaRPr lang="zh-CN" altLang="en-US"/>
          </a:p>
        </p:txBody>
      </p:sp>
      <p:sp>
        <p:nvSpPr>
          <p:cNvPr id="6" name="灯片编号占位符 5"/>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6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6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6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6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6" name="图形 34"/>
          <p:cNvGrpSpPr/>
          <p:nvPr>
            <p:custDataLst>
              <p:tags r:id="rId2"/>
            </p:custDataLst>
          </p:nvPr>
        </p:nvGrpSpPr>
        <p:grpSpPr>
          <a:xfrm>
            <a:off x="9783683" y="0"/>
            <a:ext cx="2416749" cy="6869016"/>
            <a:chOff x="9761381" y="0"/>
            <a:chExt cx="2416749" cy="6869016"/>
          </a:xfrm>
          <a:solidFill>
            <a:srgbClr val="0894A5"/>
          </a:solidFill>
        </p:grpSpPr>
        <p:sp>
          <p:nvSpPr>
            <p:cNvPr id="7" name="任意多边形: 形状 3"/>
            <p:cNvSpPr/>
            <p:nvPr>
              <p:custDataLst>
                <p:tags r:id="rId3"/>
              </p:custDataLst>
            </p:nvPr>
          </p:nvSpPr>
          <p:spPr>
            <a:xfrm>
              <a:off x="9761381" y="0"/>
              <a:ext cx="2158624" cy="4069248"/>
            </a:xfrm>
            <a:custGeom>
              <a:avLst/>
              <a:gdLst>
                <a:gd name="connsiteX0" fmla="*/ 2158625 w 2158624"/>
                <a:gd name="connsiteY0" fmla="*/ 4069249 h 4069248"/>
                <a:gd name="connsiteX1" fmla="*/ 2158625 w 2158624"/>
                <a:gd name="connsiteY1" fmla="*/ 0 h 4069248"/>
                <a:gd name="connsiteX2" fmla="*/ 0 w 2158624"/>
                <a:gd name="connsiteY2" fmla="*/ 0 h 4069248"/>
              </a:gdLst>
              <a:ahLst/>
              <a:cxnLst>
                <a:cxn ang="0">
                  <a:pos x="connsiteX0" y="connsiteY0"/>
                </a:cxn>
                <a:cxn ang="0">
                  <a:pos x="connsiteX1" y="connsiteY1"/>
                </a:cxn>
                <a:cxn ang="0">
                  <a:pos x="connsiteX2" y="connsiteY2"/>
                </a:cxn>
              </a:cxnLst>
              <a:rect l="l" t="t" r="r" b="b"/>
              <a:pathLst>
                <a:path w="2158624" h="4069248">
                  <a:moveTo>
                    <a:pt x="2158625" y="4069249"/>
                  </a:moveTo>
                  <a:lnTo>
                    <a:pt x="2158625" y="0"/>
                  </a:lnTo>
                  <a:lnTo>
                    <a:pt x="0" y="0"/>
                  </a:lnTo>
                  <a:close/>
                </a:path>
              </a:pathLst>
            </a:custGeom>
            <a:solidFill>
              <a:schemeClr val="accent4"/>
            </a:solidFill>
            <a:ln w="6325" cap="flat">
              <a:noFill/>
              <a:prstDash val="solid"/>
              <a:miter/>
            </a:ln>
          </p:spPr>
          <p:txBody>
            <a:bodyPr rtlCol="0" anchor="ctr"/>
            <a:lstStyle/>
            <a:p>
              <a:endParaRPr lang="zh-CN" altLang="en-US"/>
            </a:p>
          </p:txBody>
        </p:sp>
        <p:sp>
          <p:nvSpPr>
            <p:cNvPr id="8" name="任意多边形: 形状 4"/>
            <p:cNvSpPr/>
            <p:nvPr>
              <p:custDataLst>
                <p:tags r:id="rId4"/>
              </p:custDataLst>
            </p:nvPr>
          </p:nvSpPr>
          <p:spPr>
            <a:xfrm>
              <a:off x="10019506" y="0"/>
              <a:ext cx="2158624" cy="4069248"/>
            </a:xfrm>
            <a:custGeom>
              <a:avLst/>
              <a:gdLst>
                <a:gd name="connsiteX0" fmla="*/ 2158625 w 2158624"/>
                <a:gd name="connsiteY0" fmla="*/ 4069249 h 4069248"/>
                <a:gd name="connsiteX1" fmla="*/ 2158625 w 2158624"/>
                <a:gd name="connsiteY1" fmla="*/ 0 h 4069248"/>
                <a:gd name="connsiteX2" fmla="*/ 0 w 2158624"/>
                <a:gd name="connsiteY2" fmla="*/ 0 h 4069248"/>
              </a:gdLst>
              <a:ahLst/>
              <a:cxnLst>
                <a:cxn ang="0">
                  <a:pos x="connsiteX0" y="connsiteY0"/>
                </a:cxn>
                <a:cxn ang="0">
                  <a:pos x="connsiteX1" y="connsiteY1"/>
                </a:cxn>
                <a:cxn ang="0">
                  <a:pos x="connsiteX2" y="connsiteY2"/>
                </a:cxn>
              </a:cxnLst>
              <a:rect l="l" t="t" r="r" b="b"/>
              <a:pathLst>
                <a:path w="2158624" h="4069248">
                  <a:moveTo>
                    <a:pt x="2158625" y="4069249"/>
                  </a:moveTo>
                  <a:lnTo>
                    <a:pt x="2158625" y="0"/>
                  </a:lnTo>
                  <a:lnTo>
                    <a:pt x="0" y="0"/>
                  </a:lnTo>
                  <a:close/>
                </a:path>
              </a:pathLst>
            </a:custGeom>
            <a:solidFill>
              <a:schemeClr val="accent6"/>
            </a:solidFill>
            <a:ln w="6325" cap="flat">
              <a:noFill/>
              <a:prstDash val="solid"/>
              <a:miter/>
            </a:ln>
          </p:spPr>
          <p:txBody>
            <a:bodyPr rtlCol="0" anchor="ctr"/>
            <a:lstStyle/>
            <a:p>
              <a:endParaRPr lang="zh-CN" altLang="en-US" dirty="0"/>
            </a:p>
          </p:txBody>
        </p:sp>
        <p:sp>
          <p:nvSpPr>
            <p:cNvPr id="9" name="任意多边形: 形状 5"/>
            <p:cNvSpPr/>
            <p:nvPr>
              <p:custDataLst>
                <p:tags r:id="rId5"/>
              </p:custDataLst>
            </p:nvPr>
          </p:nvSpPr>
          <p:spPr>
            <a:xfrm>
              <a:off x="9837300" y="2473317"/>
              <a:ext cx="2340830" cy="4395699"/>
            </a:xfrm>
            <a:custGeom>
              <a:avLst/>
              <a:gdLst>
                <a:gd name="connsiteX0" fmla="*/ 2340830 w 2340830"/>
                <a:gd name="connsiteY0" fmla="*/ 0 h 4395699"/>
                <a:gd name="connsiteX1" fmla="*/ 2340830 w 2340830"/>
                <a:gd name="connsiteY1" fmla="*/ 4395700 h 4395699"/>
                <a:gd name="connsiteX2" fmla="*/ 0 w 2340830"/>
                <a:gd name="connsiteY2" fmla="*/ 4395700 h 4395699"/>
              </a:gdLst>
              <a:ahLst/>
              <a:cxnLst>
                <a:cxn ang="0">
                  <a:pos x="connsiteX0" y="connsiteY0"/>
                </a:cxn>
                <a:cxn ang="0">
                  <a:pos x="connsiteX1" y="connsiteY1"/>
                </a:cxn>
                <a:cxn ang="0">
                  <a:pos x="connsiteX2" y="connsiteY2"/>
                </a:cxn>
              </a:cxnLst>
              <a:rect l="l" t="t" r="r" b="b"/>
              <a:pathLst>
                <a:path w="2340830" h="4395699">
                  <a:moveTo>
                    <a:pt x="2340830" y="0"/>
                  </a:moveTo>
                  <a:lnTo>
                    <a:pt x="2340830" y="4395700"/>
                  </a:lnTo>
                  <a:lnTo>
                    <a:pt x="0" y="4395700"/>
                  </a:lnTo>
                  <a:close/>
                </a:path>
              </a:pathLst>
            </a:custGeom>
            <a:solidFill>
              <a:schemeClr val="accent1"/>
            </a:solidFill>
            <a:ln w="6325" cap="flat">
              <a:noFill/>
              <a:prstDash val="solid"/>
              <a:miter/>
            </a:ln>
          </p:spPr>
          <p:txBody>
            <a:bodyPr rtlCol="0" anchor="ctr"/>
            <a:lstStyle/>
            <a:p>
              <a:endParaRPr lang="zh-CN" altLang="en-US"/>
            </a:p>
          </p:txBody>
        </p:sp>
      </p:grpSp>
      <p:sp>
        <p:nvSpPr>
          <p:cNvPr id="10" name="任意多边形: 形状 6"/>
          <p:cNvSpPr/>
          <p:nvPr>
            <p:custDataLst>
              <p:tags r:id="rId6"/>
            </p:custDataLst>
          </p:nvPr>
        </p:nvSpPr>
        <p:spPr>
          <a:xfrm>
            <a:off x="0" y="5755540"/>
            <a:ext cx="965434" cy="1113476"/>
          </a:xfrm>
          <a:custGeom>
            <a:avLst/>
            <a:gdLst>
              <a:gd name="connsiteX0" fmla="*/ 0 w 965434"/>
              <a:gd name="connsiteY0" fmla="*/ 0 h 1113476"/>
              <a:gd name="connsiteX1" fmla="*/ 0 w 965434"/>
              <a:gd name="connsiteY1" fmla="*/ 1113476 h 1113476"/>
              <a:gd name="connsiteX2" fmla="*/ 965434 w 965434"/>
              <a:gd name="connsiteY2" fmla="*/ 1113476 h 1113476"/>
            </a:gdLst>
            <a:ahLst/>
            <a:cxnLst>
              <a:cxn ang="0">
                <a:pos x="connsiteX0" y="connsiteY0"/>
              </a:cxn>
              <a:cxn ang="0">
                <a:pos x="connsiteX1" y="connsiteY1"/>
              </a:cxn>
              <a:cxn ang="0">
                <a:pos x="connsiteX2" y="connsiteY2"/>
              </a:cxn>
            </a:cxnLst>
            <a:rect l="l" t="t" r="r" b="b"/>
            <a:pathLst>
              <a:path w="965434" h="1113476">
                <a:moveTo>
                  <a:pt x="0" y="0"/>
                </a:moveTo>
                <a:lnTo>
                  <a:pt x="0" y="1113476"/>
                </a:lnTo>
                <a:lnTo>
                  <a:pt x="965434" y="1113476"/>
                </a:lnTo>
                <a:close/>
              </a:path>
            </a:pathLst>
          </a:custGeom>
          <a:solidFill>
            <a:schemeClr val="accent1">
              <a:lumMod val="50000"/>
            </a:schemeClr>
          </a:solidFill>
          <a:ln w="6325" cap="flat">
            <a:noFill/>
            <a:prstDash val="solid"/>
            <a:miter/>
          </a:ln>
        </p:spPr>
        <p:txBody>
          <a:bodyPr rtlCol="0" anchor="ctr"/>
          <a:lstStyle/>
          <a:p>
            <a:endParaRPr lang="zh-CN" altLang="en-US"/>
          </a:p>
        </p:txBody>
      </p:sp>
      <p:sp>
        <p:nvSpPr>
          <p:cNvPr id="2" name="标题 1"/>
          <p:cNvSpPr>
            <a:spLocks noGrp="1"/>
          </p:cNvSpPr>
          <p:nvPr>
            <p:ph type="title"/>
            <p:custDataLst>
              <p:tags r:id="rId7"/>
            </p:custDataLst>
          </p:nvPr>
        </p:nvSpPr>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a:off x="73660" y="4859655"/>
            <a:ext cx="5760085" cy="1998345"/>
            <a:chOff x="4151937" y="5109029"/>
            <a:chExt cx="2721846" cy="944356"/>
          </a:xfrm>
        </p:grpSpPr>
        <p:sp>
          <p:nvSpPr>
            <p:cNvPr id="13" name="等腰三角形 12"/>
            <p:cNvSpPr/>
            <p:nvPr>
              <p:custDataLst>
                <p:tags r:id="rId3"/>
              </p:custDataLst>
            </p:nvPr>
          </p:nvSpPr>
          <p:spPr>
            <a:xfrm>
              <a:off x="4565168" y="5109029"/>
              <a:ext cx="1912727" cy="944356"/>
            </a:xfrm>
            <a:prstGeom prst="triangle">
              <a:avLst/>
            </a:prstGeom>
            <a:solidFill>
              <a:schemeClr val="accent6"/>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14" name="等腰三角形 13"/>
            <p:cNvSpPr/>
            <p:nvPr>
              <p:custDataLst>
                <p:tags r:id="rId4"/>
              </p:custDataLst>
            </p:nvPr>
          </p:nvSpPr>
          <p:spPr>
            <a:xfrm>
              <a:off x="5562405" y="5405929"/>
              <a:ext cx="1311378" cy="647456"/>
            </a:xfrm>
            <a:prstGeom prst="triangle">
              <a:avLst/>
            </a:prstGeom>
            <a:solidFill>
              <a:schemeClr val="accent1">
                <a:alpha val="92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0" name="等腰三角形 19"/>
            <p:cNvSpPr/>
            <p:nvPr>
              <p:custDataLst>
                <p:tags r:id="rId5"/>
              </p:custDataLst>
            </p:nvPr>
          </p:nvSpPr>
          <p:spPr>
            <a:xfrm>
              <a:off x="4786508" y="5720585"/>
              <a:ext cx="674063" cy="332800"/>
            </a:xfrm>
            <a:prstGeom prst="triangle">
              <a:avLst/>
            </a:prstGeom>
            <a:solidFill>
              <a:schemeClr val="accent1">
                <a:lumMod val="5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2" name="等腰三角形 21"/>
            <p:cNvSpPr/>
            <p:nvPr>
              <p:custDataLst>
                <p:tags r:id="rId6"/>
              </p:custDataLst>
            </p:nvPr>
          </p:nvSpPr>
          <p:spPr>
            <a:xfrm>
              <a:off x="4151937" y="5645342"/>
              <a:ext cx="826463" cy="408043"/>
            </a:xfrm>
            <a:prstGeom prst="triangle">
              <a:avLst/>
            </a:prstGeom>
            <a:solidFill>
              <a:schemeClr val="accent4">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dirty="0"/>
            </a:p>
          </p:txBody>
        </p:sp>
        <p:sp>
          <p:nvSpPr>
            <p:cNvPr id="23" name="等腰三角形 22"/>
            <p:cNvSpPr/>
            <p:nvPr>
              <p:custDataLst>
                <p:tags r:id="rId7"/>
              </p:custDataLst>
            </p:nvPr>
          </p:nvSpPr>
          <p:spPr>
            <a:xfrm>
              <a:off x="6313124" y="5516676"/>
              <a:ext cx="266605" cy="131629"/>
            </a:xfrm>
            <a:prstGeom prst="triangle">
              <a:avLst/>
            </a:prstGeom>
            <a:solidFill>
              <a:schemeClr val="accent5"/>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4" name="等腰三角形 23"/>
            <p:cNvSpPr/>
            <p:nvPr>
              <p:custDataLst>
                <p:tags r:id="rId8"/>
              </p:custDataLst>
            </p:nvPr>
          </p:nvSpPr>
          <p:spPr>
            <a:xfrm>
              <a:off x="5572277" y="5720585"/>
              <a:ext cx="431377" cy="212981"/>
            </a:xfrm>
            <a:prstGeom prst="triangle">
              <a:avLst/>
            </a:prstGeom>
            <a:solidFill>
              <a:schemeClr val="accent5"/>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5" name="等腰三角形 24"/>
            <p:cNvSpPr/>
            <p:nvPr>
              <p:custDataLst>
                <p:tags r:id="rId9"/>
              </p:custDataLst>
            </p:nvPr>
          </p:nvSpPr>
          <p:spPr>
            <a:xfrm>
              <a:off x="5618478" y="5234511"/>
              <a:ext cx="169487" cy="83680"/>
            </a:xfrm>
            <a:prstGeom prst="triangle">
              <a:avLst/>
            </a:prstGeom>
            <a:solidFill>
              <a:schemeClr val="accent1">
                <a:lumMod val="5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6" name="等腰三角形 25"/>
            <p:cNvSpPr/>
            <p:nvPr>
              <p:custDataLst>
                <p:tags r:id="rId10"/>
              </p:custDataLst>
            </p:nvPr>
          </p:nvSpPr>
          <p:spPr>
            <a:xfrm>
              <a:off x="4565168" y="5348993"/>
              <a:ext cx="266605" cy="131629"/>
            </a:xfrm>
            <a:prstGeom prst="triangle">
              <a:avLst/>
            </a:prstGeom>
            <a:solidFill>
              <a:schemeClr val="accent2">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27" name="等腰三角形 26"/>
            <p:cNvSpPr/>
            <p:nvPr>
              <p:custDataLst>
                <p:tags r:id="rId11"/>
              </p:custDataLst>
            </p:nvPr>
          </p:nvSpPr>
          <p:spPr>
            <a:xfrm>
              <a:off x="4202503" y="5803305"/>
              <a:ext cx="169487" cy="83680"/>
            </a:xfrm>
            <a:prstGeom prst="triangle">
              <a:avLst/>
            </a:prstGeom>
            <a:solidFill>
              <a:schemeClr val="accent2">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grpSp>
      <p:grpSp>
        <p:nvGrpSpPr>
          <p:cNvPr id="28" name="组合 27"/>
          <p:cNvGrpSpPr/>
          <p:nvPr>
            <p:custDataLst>
              <p:tags r:id="rId12"/>
            </p:custDataLst>
          </p:nvPr>
        </p:nvGrpSpPr>
        <p:grpSpPr>
          <a:xfrm rot="10800000">
            <a:off x="6449060" y="0"/>
            <a:ext cx="5737860" cy="1990725"/>
            <a:chOff x="4151937" y="5109029"/>
            <a:chExt cx="2721846" cy="944356"/>
          </a:xfrm>
        </p:grpSpPr>
        <p:sp>
          <p:nvSpPr>
            <p:cNvPr id="29" name="等腰三角形 28"/>
            <p:cNvSpPr/>
            <p:nvPr>
              <p:custDataLst>
                <p:tags r:id="rId13"/>
              </p:custDataLst>
            </p:nvPr>
          </p:nvSpPr>
          <p:spPr>
            <a:xfrm>
              <a:off x="4565168" y="5109029"/>
              <a:ext cx="1912727" cy="944356"/>
            </a:xfrm>
            <a:prstGeom prst="triangle">
              <a:avLst/>
            </a:prstGeom>
            <a:solidFill>
              <a:schemeClr val="accent6"/>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dirty="0"/>
            </a:p>
          </p:txBody>
        </p:sp>
        <p:sp>
          <p:nvSpPr>
            <p:cNvPr id="30" name="等腰三角形 29"/>
            <p:cNvSpPr/>
            <p:nvPr>
              <p:custDataLst>
                <p:tags r:id="rId14"/>
              </p:custDataLst>
            </p:nvPr>
          </p:nvSpPr>
          <p:spPr>
            <a:xfrm>
              <a:off x="5562405" y="5405929"/>
              <a:ext cx="1311378" cy="647456"/>
            </a:xfrm>
            <a:prstGeom prst="triangle">
              <a:avLst/>
            </a:prstGeom>
            <a:solidFill>
              <a:schemeClr val="accent1">
                <a:alpha val="92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1" name="等腰三角形 30"/>
            <p:cNvSpPr/>
            <p:nvPr>
              <p:custDataLst>
                <p:tags r:id="rId15"/>
              </p:custDataLst>
            </p:nvPr>
          </p:nvSpPr>
          <p:spPr>
            <a:xfrm>
              <a:off x="4786508" y="5720585"/>
              <a:ext cx="674063" cy="332800"/>
            </a:xfrm>
            <a:prstGeom prst="triangle">
              <a:avLst/>
            </a:prstGeom>
            <a:solidFill>
              <a:schemeClr val="accent1">
                <a:lumMod val="5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2" name="等腰三角形 31"/>
            <p:cNvSpPr/>
            <p:nvPr>
              <p:custDataLst>
                <p:tags r:id="rId16"/>
              </p:custDataLst>
            </p:nvPr>
          </p:nvSpPr>
          <p:spPr>
            <a:xfrm>
              <a:off x="4151937" y="5645342"/>
              <a:ext cx="826463" cy="408043"/>
            </a:xfrm>
            <a:prstGeom prst="triangle">
              <a:avLst/>
            </a:prstGeom>
            <a:solidFill>
              <a:schemeClr val="accent4">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3" name="等腰三角形 32"/>
            <p:cNvSpPr/>
            <p:nvPr>
              <p:custDataLst>
                <p:tags r:id="rId17"/>
              </p:custDataLst>
            </p:nvPr>
          </p:nvSpPr>
          <p:spPr>
            <a:xfrm>
              <a:off x="6313124" y="5516676"/>
              <a:ext cx="266605" cy="131629"/>
            </a:xfrm>
            <a:prstGeom prst="triangle">
              <a:avLst/>
            </a:prstGeom>
            <a:solidFill>
              <a:schemeClr val="accent5"/>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4" name="等腰三角形 33"/>
            <p:cNvSpPr/>
            <p:nvPr>
              <p:custDataLst>
                <p:tags r:id="rId18"/>
              </p:custDataLst>
            </p:nvPr>
          </p:nvSpPr>
          <p:spPr>
            <a:xfrm>
              <a:off x="5572277" y="5720585"/>
              <a:ext cx="431377" cy="212981"/>
            </a:xfrm>
            <a:prstGeom prst="triangle">
              <a:avLst/>
            </a:prstGeom>
            <a:solidFill>
              <a:schemeClr val="accent5"/>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5" name="等腰三角形 34"/>
            <p:cNvSpPr/>
            <p:nvPr>
              <p:custDataLst>
                <p:tags r:id="rId19"/>
              </p:custDataLst>
            </p:nvPr>
          </p:nvSpPr>
          <p:spPr>
            <a:xfrm>
              <a:off x="5618478" y="5234511"/>
              <a:ext cx="169487" cy="83680"/>
            </a:xfrm>
            <a:prstGeom prst="triangle">
              <a:avLst/>
            </a:prstGeom>
            <a:solidFill>
              <a:schemeClr val="accent1">
                <a:lumMod val="5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6" name="等腰三角形 35"/>
            <p:cNvSpPr/>
            <p:nvPr>
              <p:custDataLst>
                <p:tags r:id="rId20"/>
              </p:custDataLst>
            </p:nvPr>
          </p:nvSpPr>
          <p:spPr>
            <a:xfrm>
              <a:off x="4565168" y="5348993"/>
              <a:ext cx="266605" cy="131629"/>
            </a:xfrm>
            <a:prstGeom prst="triangle">
              <a:avLst/>
            </a:prstGeom>
            <a:solidFill>
              <a:schemeClr val="accent2">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sp>
          <p:nvSpPr>
            <p:cNvPr id="37" name="等腰三角形 36"/>
            <p:cNvSpPr/>
            <p:nvPr>
              <p:custDataLst>
                <p:tags r:id="rId21"/>
              </p:custDataLst>
            </p:nvPr>
          </p:nvSpPr>
          <p:spPr>
            <a:xfrm>
              <a:off x="4202503" y="5803305"/>
              <a:ext cx="169487" cy="83680"/>
            </a:xfrm>
            <a:prstGeom prst="triangle">
              <a:avLst/>
            </a:prstGeom>
            <a:solidFill>
              <a:schemeClr val="accent2">
                <a:lumMod val="60000"/>
                <a:lumOff val="40000"/>
              </a:schemeClr>
            </a:solidFill>
            <a:ln>
              <a:noFill/>
            </a:ln>
          </p:spPr>
          <p:style>
            <a:lnRef idx="2">
              <a:srgbClr val="3FC1E0">
                <a:shade val="50000"/>
              </a:srgbClr>
            </a:lnRef>
            <a:fillRef idx="1">
              <a:srgbClr val="3FC1E0"/>
            </a:fillRef>
            <a:effectRef idx="0">
              <a:srgbClr val="3FC1E0"/>
            </a:effectRef>
            <a:fontRef idx="minor">
              <a:srgbClr val="FFFFFF"/>
            </a:fontRef>
          </p:style>
          <p:txBody>
            <a:bodyPr rtlCol="0" anchor="ctr"/>
            <a:lstStyle/>
            <a:p>
              <a:pPr algn="ctr"/>
              <a:endParaRPr lang="zh-CN" altLang="en-US"/>
            </a:p>
          </p:txBody>
        </p:sp>
      </p:grpSp>
      <p:sp>
        <p:nvSpPr>
          <p:cNvPr id="2" name="标题 1"/>
          <p:cNvSpPr>
            <a:spLocks noGrp="1"/>
          </p:cNvSpPr>
          <p:nvPr>
            <p:ph type="title" hasCustomPrompt="1"/>
            <p:custDataLst>
              <p:tags r:id="rId22"/>
            </p:custDataLst>
          </p:nvPr>
        </p:nvSpPr>
        <p:spPr>
          <a:xfrm>
            <a:off x="2793365" y="2295525"/>
            <a:ext cx="6605270" cy="1950085"/>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9600" b="1" i="0" u="none" strike="noStrike" kern="1200" cap="none" spc="600" normalizeH="0" baseline="0" noProof="1" dirty="0">
                <a:solidFill>
                  <a:schemeClr val="tx1">
                    <a:lumMod val="75000"/>
                    <a:lumOff val="2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2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24"/>
            </p:custDataLst>
          </p:nvPr>
        </p:nvSpPr>
        <p:spPr/>
        <p:txBody>
          <a:bodyPr/>
          <a:lstStyle/>
          <a:p>
            <a:endParaRPr lang="zh-CN" altLang="en-US"/>
          </a:p>
        </p:txBody>
      </p:sp>
      <p:sp>
        <p:nvSpPr>
          <p:cNvPr id="5" name="灯片编号占位符 4"/>
          <p:cNvSpPr>
            <a:spLocks noGrp="1"/>
          </p:cNvSpPr>
          <p:nvPr>
            <p:ph type="sldNum" sz="quarter" idx="12"/>
            <p:custDataLst>
              <p:tags r:id="rId2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1" y="0"/>
            <a:ext cx="4429387" cy="6858000"/>
          </a:xfrm>
          <a:prstGeom prst="rect">
            <a:avLst/>
          </a:prstGeom>
          <a:solidFill>
            <a:schemeClr val="accent1"/>
          </a:solidFill>
          <a:ln>
            <a:noFill/>
          </a:ln>
        </p:spPr>
        <p:style>
          <a:lnRef idx="2">
            <a:srgbClr val="282928">
              <a:shade val="50000"/>
            </a:srgbClr>
          </a:lnRef>
          <a:fillRef idx="1">
            <a:srgbClr val="282928"/>
          </a:fillRef>
          <a:effectRef idx="0">
            <a:srgbClr val="282928"/>
          </a:effectRef>
          <a:fontRef idx="minor">
            <a:sysClr val="window" lastClr="FFFFFF"/>
          </a:fontRef>
        </p:style>
        <p:txBody>
          <a:bodyPr rtlCol="0" anchor="ctr"/>
          <a:lstStyle/>
          <a:p>
            <a:pPr algn="ctr"/>
            <a:endParaRPr lang="zh-CN" altLang="en-US"/>
          </a:p>
        </p:txBody>
      </p:sp>
      <p:sp>
        <p:nvSpPr>
          <p:cNvPr id="54" name="矩形 53"/>
          <p:cNvSpPr/>
          <p:nvPr>
            <p:custDataLst>
              <p:tags r:id="rId3"/>
            </p:custDataLst>
          </p:nvPr>
        </p:nvSpPr>
        <p:spPr>
          <a:xfrm rot="18900000">
            <a:off x="3955998" y="2955611"/>
            <a:ext cx="946777" cy="946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custDataLst>
              <p:tags r:id="rId4"/>
            </p:custDataLst>
          </p:nvPr>
        </p:nvSpPr>
        <p:spPr>
          <a:xfrm rot="18900000">
            <a:off x="4227003" y="3226617"/>
            <a:ext cx="404767" cy="404767"/>
          </a:xfrm>
          <a:prstGeom prst="rect">
            <a:avLst/>
          </a:prstGeom>
          <a:solidFill>
            <a:schemeClr val="accent4"/>
          </a:solidFill>
          <a:ln>
            <a:noFill/>
          </a:ln>
        </p:spPr>
        <p:style>
          <a:lnRef idx="2">
            <a:srgbClr val="282928">
              <a:shade val="50000"/>
            </a:srgbClr>
          </a:lnRef>
          <a:fillRef idx="1">
            <a:srgbClr val="282928"/>
          </a:fillRef>
          <a:effectRef idx="0">
            <a:srgbClr val="282928"/>
          </a:effectRef>
          <a:fontRef idx="minor">
            <a:sysClr val="window" lastClr="FFFFFF"/>
          </a:fontRef>
        </p:style>
        <p:txBody>
          <a:bodyPr rtlCol="0" anchor="ctr"/>
          <a:lstStyle/>
          <a:p>
            <a:pPr algn="ctr"/>
            <a:endParaRPr lang="zh-CN" altLang="en-US"/>
          </a:p>
        </p:txBody>
      </p:sp>
      <p:sp>
        <p:nvSpPr>
          <p:cNvPr id="2" name="标题 1"/>
          <p:cNvSpPr>
            <a:spLocks noGrp="1"/>
          </p:cNvSpPr>
          <p:nvPr>
            <p:ph type="title" hasCustomPrompt="1"/>
            <p:custDataLst>
              <p:tags r:id="rId5"/>
            </p:custDataLst>
          </p:nvPr>
        </p:nvSpPr>
        <p:spPr>
          <a:xfrm>
            <a:off x="5310135" y="2170322"/>
            <a:ext cx="6015208" cy="2357611"/>
          </a:xfrm>
        </p:spPr>
        <p:txBody>
          <a:bodyPr lIns="90000" tIns="46800" rIns="90000" bIns="46800" anchor="ctr" anchorCtr="0">
            <a:normAutofit/>
          </a:bodyPr>
          <a:lstStyle>
            <a:lvl1pPr>
              <a:defRPr sz="7200" u="none" strike="noStrike" kern="1200" cap="none" spc="300" normalizeH="0" baseline="0">
                <a:solidFill>
                  <a:schemeClr val="tx1">
                    <a:lumMod val="75000"/>
                    <a:lumOff val="2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4" name="日期占位符 3"/>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7"/>
            </p:custDataLst>
          </p:nvPr>
        </p:nvSpPr>
        <p:spPr/>
        <p:txBody>
          <a:bodyPr/>
          <a:lstStyle/>
          <a:p>
            <a:endParaRPr lang="zh-CN" altLang="en-US"/>
          </a:p>
        </p:txBody>
      </p:sp>
      <p:sp>
        <p:nvSpPr>
          <p:cNvPr id="6" name="灯片编号占位符 5"/>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9" name="任意多边形: 形状 3"/>
          <p:cNvSpPr/>
          <p:nvPr>
            <p:custDataLst>
              <p:tags r:id="rId2"/>
            </p:custDataLst>
          </p:nvPr>
        </p:nvSpPr>
        <p:spPr>
          <a:xfrm>
            <a:off x="4930775" y="6114415"/>
            <a:ext cx="7261225" cy="66421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4"/>
          </a:solidFill>
          <a:ln w="6350" cap="flat">
            <a:noFill/>
            <a:prstDash val="solid"/>
            <a:miter/>
          </a:ln>
        </p:spPr>
        <p:txBody>
          <a:bodyPr rtlCol="0" anchor="ctr"/>
          <a:lstStyle/>
          <a:p>
            <a:endParaRPr lang="zh-CN" altLang="en-US"/>
          </a:p>
        </p:txBody>
      </p:sp>
      <p:sp>
        <p:nvSpPr>
          <p:cNvPr id="10" name="任意多边形: 形状 4"/>
          <p:cNvSpPr/>
          <p:nvPr>
            <p:custDataLst>
              <p:tags r:id="rId3"/>
            </p:custDataLst>
          </p:nvPr>
        </p:nvSpPr>
        <p:spPr>
          <a:xfrm>
            <a:off x="4930775" y="6193790"/>
            <a:ext cx="7261225" cy="66421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6"/>
          </a:solidFill>
          <a:ln w="6350" cap="flat">
            <a:noFill/>
            <a:prstDash val="solid"/>
            <a:miter/>
          </a:ln>
        </p:spPr>
        <p:txBody>
          <a:bodyPr rtlCol="0" anchor="ctr"/>
          <a:lstStyle/>
          <a:p>
            <a:endParaRPr lang="zh-CN" altLang="en-US"/>
          </a:p>
        </p:txBody>
      </p:sp>
      <p:sp>
        <p:nvSpPr>
          <p:cNvPr id="11" name="任意多边形: 形状 7"/>
          <p:cNvSpPr/>
          <p:nvPr>
            <p:custDataLst>
              <p:tags r:id="rId4"/>
            </p:custDataLst>
          </p:nvPr>
        </p:nvSpPr>
        <p:spPr>
          <a:xfrm>
            <a:off x="0" y="6148705"/>
            <a:ext cx="7843520" cy="720090"/>
          </a:xfrm>
          <a:custGeom>
            <a:avLst/>
            <a:gdLst>
              <a:gd name="connsiteX0" fmla="*/ 7843520 w 7843519"/>
              <a:gd name="connsiteY0" fmla="*/ 1186815 h 1186815"/>
              <a:gd name="connsiteX1" fmla="*/ 0 w 7843519"/>
              <a:gd name="connsiteY1" fmla="*/ 1186815 h 1186815"/>
              <a:gd name="connsiteX2" fmla="*/ 0 w 7843519"/>
              <a:gd name="connsiteY2" fmla="*/ 0 h 1186815"/>
            </a:gdLst>
            <a:ahLst/>
            <a:cxnLst>
              <a:cxn ang="0">
                <a:pos x="connsiteX0" y="connsiteY0"/>
              </a:cxn>
              <a:cxn ang="0">
                <a:pos x="connsiteX1" y="connsiteY1"/>
              </a:cxn>
              <a:cxn ang="0">
                <a:pos x="connsiteX2" y="connsiteY2"/>
              </a:cxn>
            </a:cxnLst>
            <a:rect l="l" t="t" r="r" b="b"/>
            <a:pathLst>
              <a:path w="7843519" h="1186815">
                <a:moveTo>
                  <a:pt x="7843520" y="1186815"/>
                </a:moveTo>
                <a:lnTo>
                  <a:pt x="0" y="1186815"/>
                </a:lnTo>
                <a:lnTo>
                  <a:pt x="0" y="0"/>
                </a:lnTo>
                <a:close/>
              </a:path>
            </a:pathLst>
          </a:custGeom>
          <a:solidFill>
            <a:schemeClr val="accent1"/>
          </a:solidFill>
          <a:ln w="6350" cap="flat">
            <a:noFill/>
            <a:prstDash val="solid"/>
            <a:miter/>
          </a:ln>
        </p:spPr>
        <p:txBody>
          <a:bodyPr rtlCol="0" anchor="ctr"/>
          <a:lstStyle/>
          <a:p>
            <a:endParaRPr lang="zh-CN" altLang="en-US"/>
          </a:p>
        </p:txBody>
      </p:sp>
      <p:sp>
        <p:nvSpPr>
          <p:cNvPr id="2" name="标题 1"/>
          <p:cNvSpPr>
            <a:spLocks noGrp="1"/>
          </p:cNvSpPr>
          <p:nvPr>
            <p:ph type="title"/>
            <p:custDataLst>
              <p:tags r:id="rId5"/>
            </p:custDataLst>
          </p:nvPr>
        </p:nvSpPr>
        <p:spPr/>
        <p:txBody>
          <a:bodyPr/>
          <a:lstStyle>
            <a:lvl1pPr>
              <a:defRPr baseline="0">
                <a:latin typeface="微软雅黑" panose="020B0503020204020204" pitchFamily="34" charset="-122"/>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15"/>
          <p:cNvSpPr/>
          <p:nvPr>
            <p:custDataLst>
              <p:tags r:id="rId3"/>
            </p:custDataLst>
          </p:nvPr>
        </p:nvSpPr>
        <p:spPr>
          <a:xfrm rot="8220000">
            <a:off x="-495300" y="549275"/>
            <a:ext cx="1016635" cy="1052195"/>
          </a:xfrm>
          <a:custGeom>
            <a:avLst/>
            <a:gdLst/>
            <a:ahLst/>
            <a:cxnLst>
              <a:cxn ang="3">
                <a:pos x="hc" y="t"/>
              </a:cxn>
              <a:cxn ang="cd2">
                <a:pos x="l" y="vc"/>
              </a:cxn>
              <a:cxn ang="cd4">
                <a:pos x="hc" y="b"/>
              </a:cxn>
              <a:cxn ang="0">
                <a:pos x="r" y="vc"/>
              </a:cxn>
            </a:cxnLst>
            <a:rect l="l" t="t" r="r" b="b"/>
            <a:pathLst>
              <a:path w="1090" h="1128">
                <a:moveTo>
                  <a:pt x="0" y="0"/>
                </a:moveTo>
                <a:lnTo>
                  <a:pt x="1090" y="0"/>
                </a:lnTo>
                <a:lnTo>
                  <a:pt x="38" y="1128"/>
                </a:lnTo>
                <a:lnTo>
                  <a:pt x="0" y="1128"/>
                </a:lnTo>
                <a:lnTo>
                  <a:pt x="0" y="0"/>
                </a:lnTo>
                <a:close/>
              </a:path>
            </a:pathLst>
          </a:custGeom>
          <a:solidFill>
            <a:schemeClr val="accent1"/>
          </a:solidFill>
          <a:ln>
            <a:noFill/>
          </a:ln>
        </p:spPr>
        <p:style>
          <a:lnRef idx="2">
            <a:srgbClr val="0894A5">
              <a:shade val="50000"/>
            </a:srgbClr>
          </a:lnRef>
          <a:fillRef idx="1">
            <a:srgbClr val="0894A5"/>
          </a:fillRef>
          <a:effectRef idx="0">
            <a:srgbClr val="0894A5"/>
          </a:effectRef>
          <a:fontRef idx="minor">
            <a:sysClr val="window" lastClr="FFFFFF"/>
          </a:fontRef>
        </p:style>
        <p:txBody>
          <a:bodyPr wrap="square" rtlCol="0" anchor="ctr">
            <a:noAutofit/>
          </a:bodyPr>
          <a:lstStyle/>
          <a:p>
            <a:pPr algn="ctr"/>
            <a:endParaRPr lang="zh-CN" altLang="en-US"/>
          </a:p>
        </p:txBody>
      </p:sp>
      <p:grpSp>
        <p:nvGrpSpPr>
          <p:cNvPr id="11" name="组合 10"/>
          <p:cNvGrpSpPr/>
          <p:nvPr>
            <p:custDataLst>
              <p:tags r:id="rId4"/>
            </p:custDataLst>
          </p:nvPr>
        </p:nvGrpSpPr>
        <p:grpSpPr>
          <a:xfrm rot="0">
            <a:off x="11292205" y="4382135"/>
            <a:ext cx="899160" cy="2477770"/>
            <a:chOff x="17783" y="6171"/>
            <a:chExt cx="1416" cy="4632"/>
          </a:xfrm>
        </p:grpSpPr>
        <p:sp>
          <p:nvSpPr>
            <p:cNvPr id="12" name="任意多边形 11"/>
            <p:cNvSpPr/>
            <p:nvPr>
              <p:custDataLst>
                <p:tags r:id="rId5"/>
              </p:custDataLst>
            </p:nvPr>
          </p:nvSpPr>
          <p:spPr>
            <a:xfrm>
              <a:off x="17783" y="6641"/>
              <a:ext cx="1417" cy="4162"/>
            </a:xfrm>
            <a:custGeom>
              <a:avLst/>
              <a:gdLst>
                <a:gd name="ir" fmla="*/ w 3 4"/>
                <a:gd name="ib" fmla="*/ h 3 4"/>
              </a:gdLst>
              <a:ahLst/>
              <a:cxnLst>
                <a:cxn ang="3">
                  <a:pos x="hc" y="t"/>
                </a:cxn>
                <a:cxn ang="cd2">
                  <a:pos x="l" y="vc"/>
                </a:cxn>
                <a:cxn ang="cd4">
                  <a:pos x="hc" y="b"/>
                </a:cxn>
                <a:cxn ang="0">
                  <a:pos x="r" y="vc"/>
                </a:cxn>
              </a:cxnLst>
              <a:rect l="l" t="t" r="r" b="b"/>
              <a:pathLst>
                <a:path w="3741" h="7481">
                  <a:moveTo>
                    <a:pt x="3741" y="0"/>
                  </a:moveTo>
                  <a:lnTo>
                    <a:pt x="3741" y="1"/>
                  </a:lnTo>
                  <a:lnTo>
                    <a:pt x="3741" y="7481"/>
                  </a:lnTo>
                  <a:lnTo>
                    <a:pt x="3741" y="7481"/>
                  </a:lnTo>
                  <a:lnTo>
                    <a:pt x="0" y="3741"/>
                  </a:lnTo>
                  <a:lnTo>
                    <a:pt x="3741" y="0"/>
                  </a:lnTo>
                  <a:close/>
                </a:path>
              </a:pathLst>
            </a:custGeom>
            <a:solidFill>
              <a:schemeClr val="accent6"/>
            </a:solidFill>
            <a:ln>
              <a:noFill/>
            </a:ln>
          </p:spPr>
          <p:style>
            <a:lnRef idx="2">
              <a:srgbClr val="0894A5">
                <a:shade val="50000"/>
              </a:srgbClr>
            </a:lnRef>
            <a:fillRef idx="1">
              <a:srgbClr val="0894A5"/>
            </a:fillRef>
            <a:effectRef idx="0">
              <a:srgbClr val="0894A5"/>
            </a:effectRef>
            <a:fontRef idx="minor">
              <a:sysClr val="window" lastClr="FFFFFF"/>
            </a:fontRef>
          </p:style>
          <p:txBody>
            <a:bodyPr wrap="square" rtlCol="0" anchor="ctr">
              <a:noAutofit/>
            </a:bodyPr>
            <a:lstStyle/>
            <a:p>
              <a:pPr algn="ctr"/>
              <a:endParaRPr lang="zh-CN" altLang="en-US"/>
            </a:p>
          </p:txBody>
        </p:sp>
        <p:sp>
          <p:nvSpPr>
            <p:cNvPr id="13" name="任意多边形 11"/>
            <p:cNvSpPr/>
            <p:nvPr>
              <p:custDataLst>
                <p:tags r:id="rId6"/>
              </p:custDataLst>
            </p:nvPr>
          </p:nvSpPr>
          <p:spPr>
            <a:xfrm>
              <a:off x="17783" y="6171"/>
              <a:ext cx="1417" cy="4162"/>
            </a:xfrm>
            <a:custGeom>
              <a:avLst/>
              <a:gdLst>
                <a:gd name="ir" fmla="*/ w 3 4"/>
                <a:gd name="ib" fmla="*/ h 3 4"/>
              </a:gdLst>
              <a:ahLst/>
              <a:cxnLst>
                <a:cxn ang="3">
                  <a:pos x="hc" y="t"/>
                </a:cxn>
                <a:cxn ang="cd2">
                  <a:pos x="l" y="vc"/>
                </a:cxn>
                <a:cxn ang="cd4">
                  <a:pos x="hc" y="b"/>
                </a:cxn>
                <a:cxn ang="0">
                  <a:pos x="r" y="vc"/>
                </a:cxn>
              </a:cxnLst>
              <a:rect l="l" t="t" r="r" b="b"/>
              <a:pathLst>
                <a:path w="3741" h="7481">
                  <a:moveTo>
                    <a:pt x="3741" y="0"/>
                  </a:moveTo>
                  <a:lnTo>
                    <a:pt x="3741" y="1"/>
                  </a:lnTo>
                  <a:lnTo>
                    <a:pt x="3741" y="7481"/>
                  </a:lnTo>
                  <a:lnTo>
                    <a:pt x="3741" y="7481"/>
                  </a:lnTo>
                  <a:lnTo>
                    <a:pt x="0" y="3741"/>
                  </a:lnTo>
                  <a:lnTo>
                    <a:pt x="3741" y="0"/>
                  </a:lnTo>
                  <a:close/>
                </a:path>
              </a:pathLst>
            </a:custGeom>
            <a:solidFill>
              <a:schemeClr val="accent1"/>
            </a:solidFill>
            <a:ln>
              <a:noFill/>
            </a:ln>
          </p:spPr>
          <p:style>
            <a:lnRef idx="2">
              <a:srgbClr val="0894A5">
                <a:shade val="50000"/>
              </a:srgbClr>
            </a:lnRef>
            <a:fillRef idx="1">
              <a:srgbClr val="0894A5"/>
            </a:fillRef>
            <a:effectRef idx="0">
              <a:srgbClr val="0894A5"/>
            </a:effectRef>
            <a:fontRef idx="minor">
              <a:sysClr val="window" lastClr="FFFFFF"/>
            </a:fontRef>
          </p:style>
          <p:txBody>
            <a:bodyPr wrap="square" rtlCol="0" anchor="ctr">
              <a:noAutofit/>
            </a:bodyPr>
            <a:lstStyle/>
            <a:p>
              <a:pPr algn="ctr"/>
              <a:endParaRPr lang="zh-CN" altLang="en-US"/>
            </a:p>
          </p:txBody>
        </p:sp>
      </p:grpSp>
      <p:sp>
        <p:nvSpPr>
          <p:cNvPr id="2" name="标题 1"/>
          <p:cNvSpPr>
            <a:spLocks noGrp="1"/>
          </p:cNvSpPr>
          <p:nvPr>
            <p:ph type="title" hasCustomPrompt="1"/>
            <p:custDataLst>
              <p:tags r:id="rId7"/>
            </p:custDataLst>
          </p:nvPr>
        </p:nvSpPr>
        <p:spPr>
          <a:xfrm>
            <a:off x="1281600" y="1249200"/>
            <a:ext cx="9626400" cy="723600"/>
          </a:xfrm>
        </p:spPr>
        <p:txBody>
          <a:bodyPr anchor="ctr">
            <a:normAutofit/>
          </a:bodyPr>
          <a:lstStyle>
            <a:lvl1pPr>
              <a:defRPr sz="3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8"/>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grpSp>
        <p:nvGrpSpPr>
          <p:cNvPr id="11" name="组合 10"/>
          <p:cNvGrpSpPr/>
          <p:nvPr>
            <p:custDataLst>
              <p:tags r:id="rId2"/>
            </p:custDataLst>
          </p:nvPr>
        </p:nvGrpSpPr>
        <p:grpSpPr>
          <a:xfrm rot="0">
            <a:off x="7926070" y="6221730"/>
            <a:ext cx="4265930" cy="640080"/>
            <a:chOff x="6681" y="8932"/>
            <a:chExt cx="12521" cy="1880"/>
          </a:xfrm>
        </p:grpSpPr>
        <p:sp>
          <p:nvSpPr>
            <p:cNvPr id="12" name="任意多边形: 形状 3"/>
            <p:cNvSpPr/>
            <p:nvPr>
              <p:custDataLst>
                <p:tags r:id="rId3"/>
              </p:custDataLst>
            </p:nvPr>
          </p:nvSpPr>
          <p:spPr>
            <a:xfrm>
              <a:off x="6681" y="8932"/>
              <a:ext cx="12521" cy="188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4"/>
            </a:solidFill>
            <a:ln w="6350" cap="flat">
              <a:noFill/>
              <a:prstDash val="solid"/>
              <a:miter/>
            </a:ln>
          </p:spPr>
          <p:txBody>
            <a:bodyPr rtlCol="0" anchor="ctr"/>
            <a:lstStyle/>
            <a:p>
              <a:endParaRPr lang="zh-CN" altLang="en-US"/>
            </a:p>
          </p:txBody>
        </p:sp>
        <p:sp>
          <p:nvSpPr>
            <p:cNvPr id="13" name="任意多边形: 形状 4"/>
            <p:cNvSpPr/>
            <p:nvPr>
              <p:custDataLst>
                <p:tags r:id="rId4"/>
              </p:custDataLst>
            </p:nvPr>
          </p:nvSpPr>
          <p:spPr>
            <a:xfrm>
              <a:off x="7765" y="9076"/>
              <a:ext cx="11435" cy="1724"/>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6"/>
            </a:solidFill>
            <a:ln w="6350" cap="flat">
              <a:noFill/>
              <a:prstDash val="solid"/>
              <a:miter/>
            </a:ln>
          </p:spPr>
          <p:txBody>
            <a:bodyPr rtlCol="0" anchor="ctr"/>
            <a:lstStyle/>
            <a:p>
              <a:endParaRPr lang="zh-CN" altLang="en-US"/>
            </a:p>
          </p:txBody>
        </p:sp>
      </p:grpSp>
      <p:sp>
        <p:nvSpPr>
          <p:cNvPr id="14" name="任意多边形: 形状 9"/>
          <p:cNvSpPr/>
          <p:nvPr>
            <p:custDataLst>
              <p:tags r:id="rId5"/>
            </p:custDataLst>
          </p:nvPr>
        </p:nvSpPr>
        <p:spPr>
          <a:xfrm>
            <a:off x="11525250" y="0"/>
            <a:ext cx="666750" cy="769620"/>
          </a:xfrm>
          <a:custGeom>
            <a:avLst/>
            <a:gdLst>
              <a:gd name="connsiteX0" fmla="*/ 969010 w 969009"/>
              <a:gd name="connsiteY0" fmla="*/ 1117600 h 1117600"/>
              <a:gd name="connsiteX1" fmla="*/ 969010 w 969009"/>
              <a:gd name="connsiteY1" fmla="*/ 0 h 1117600"/>
              <a:gd name="connsiteX2" fmla="*/ 0 w 969009"/>
              <a:gd name="connsiteY2" fmla="*/ 0 h 1117600"/>
            </a:gdLst>
            <a:ahLst/>
            <a:cxnLst>
              <a:cxn ang="0">
                <a:pos x="connsiteX0" y="connsiteY0"/>
              </a:cxn>
              <a:cxn ang="0">
                <a:pos x="connsiteX1" y="connsiteY1"/>
              </a:cxn>
              <a:cxn ang="0">
                <a:pos x="connsiteX2" y="connsiteY2"/>
              </a:cxn>
            </a:cxnLst>
            <a:rect l="l" t="t" r="r" b="b"/>
            <a:pathLst>
              <a:path w="969009" h="1117600">
                <a:moveTo>
                  <a:pt x="969010" y="1117600"/>
                </a:moveTo>
                <a:lnTo>
                  <a:pt x="969010" y="0"/>
                </a:lnTo>
                <a:lnTo>
                  <a:pt x="0" y="0"/>
                </a:lnTo>
                <a:close/>
              </a:path>
            </a:pathLst>
          </a:custGeom>
          <a:solidFill>
            <a:schemeClr val="accent1">
              <a:lumMod val="50000"/>
            </a:schemeClr>
          </a:solidFill>
          <a:ln w="6350" cap="flat">
            <a:noFill/>
            <a:prstDash val="solid"/>
            <a:miter/>
          </a:ln>
        </p:spPr>
        <p:txBody>
          <a:bodyPr rtlCol="0" anchor="ctr"/>
          <a:lstStyle/>
          <a:p>
            <a:endParaRPr lang="zh-CN" altLang="en-US"/>
          </a:p>
        </p:txBody>
      </p:sp>
      <p:sp>
        <p:nvSpPr>
          <p:cNvPr id="8" name="矩形 7"/>
          <p:cNvSpPr/>
          <p:nvPr>
            <p:custDataLst>
              <p:tags r:id="rId6"/>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hasCustomPrompt="1"/>
            <p:custDataLst>
              <p:tags r:id="rId7"/>
            </p:custDataLst>
          </p:nvPr>
        </p:nvSpPr>
        <p:spPr>
          <a:xfrm>
            <a:off x="583200" y="770400"/>
            <a:ext cx="3960000" cy="882000"/>
          </a:xfrm>
        </p:spPr>
        <p:txBody>
          <a:bodyPr anchor="ctr">
            <a:normAutofit/>
          </a:bodyPr>
          <a:lstStyle>
            <a:lvl1pPr>
              <a:defRPr sz="3600" baseline="0">
                <a:solidFill>
                  <a:schemeClr val="bg1"/>
                </a:solidFill>
                <a:latin typeface="Arial" panose="020B0604020202020204" pitchFamily="34" charset="0"/>
                <a:ea typeface="微软雅黑" panose="020B0503020204020204" pitchFamily="3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586800" y="1764000"/>
            <a:ext cx="3956400" cy="4093200"/>
          </a:xfrm>
        </p:spPr>
        <p:txBody>
          <a:bodyPr/>
          <a:lstStyle>
            <a:lvl1pPr>
              <a:defRPr baseline="0">
                <a:solidFill>
                  <a:schemeClr val="bg1"/>
                </a:solidFill>
                <a:latin typeface="Arial" panose="020B0604020202020204" pitchFamily="34" charset="0"/>
                <a:ea typeface="微软雅黑" panose="020B0503020204020204" pitchFamily="34" charset="-122"/>
              </a:defRPr>
            </a:lvl1pPr>
            <a:lvl2pPr>
              <a:defRPr baseline="0">
                <a:solidFill>
                  <a:schemeClr val="bg1"/>
                </a:solidFill>
                <a:latin typeface="Arial" panose="020B0604020202020204" pitchFamily="34" charset="0"/>
                <a:ea typeface="微软雅黑" panose="020B0503020204020204" pitchFamily="34" charset="-122"/>
              </a:defRPr>
            </a:lvl2pPr>
            <a:lvl3pPr>
              <a:defRPr baseline="0">
                <a:solidFill>
                  <a:schemeClr val="bg1"/>
                </a:solidFill>
                <a:latin typeface="Arial" panose="020B0604020202020204" pitchFamily="34" charset="0"/>
                <a:ea typeface="微软雅黑" panose="020B0503020204020204" pitchFamily="34" charset="-122"/>
              </a:defRPr>
            </a:lvl3pPr>
            <a:lvl4pPr>
              <a:defRPr baseline="0">
                <a:solidFill>
                  <a:schemeClr val="bg1"/>
                </a:solidFill>
                <a:latin typeface="Arial" panose="020B0604020202020204" pitchFamily="34" charset="0"/>
                <a:ea typeface="微软雅黑" panose="020B0503020204020204" pitchFamily="34" charset="-122"/>
              </a:defRPr>
            </a:lvl4pPr>
            <a:lvl5pPr>
              <a:defRPr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5101200" y="769938"/>
            <a:ext cx="6480000" cy="5087937"/>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任意多边形: 形状 3"/>
          <p:cNvSpPr/>
          <p:nvPr>
            <p:custDataLst>
              <p:tags r:id="rId2"/>
            </p:custDataLst>
          </p:nvPr>
        </p:nvSpPr>
        <p:spPr>
          <a:xfrm>
            <a:off x="4930775" y="6388735"/>
            <a:ext cx="7261225" cy="41910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4"/>
          </a:solidFill>
          <a:ln w="6350" cap="flat">
            <a:noFill/>
            <a:prstDash val="solid"/>
            <a:miter/>
          </a:ln>
        </p:spPr>
        <p:txBody>
          <a:bodyPr rtlCol="0" anchor="ctr"/>
          <a:lstStyle/>
          <a:p>
            <a:endParaRPr lang="zh-CN" altLang="en-US"/>
          </a:p>
        </p:txBody>
      </p:sp>
      <p:sp>
        <p:nvSpPr>
          <p:cNvPr id="14" name="任意多边形: 形状 4"/>
          <p:cNvSpPr/>
          <p:nvPr>
            <p:custDataLst>
              <p:tags r:id="rId3"/>
            </p:custDataLst>
          </p:nvPr>
        </p:nvSpPr>
        <p:spPr>
          <a:xfrm>
            <a:off x="4930775" y="6438900"/>
            <a:ext cx="7261225" cy="41910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6"/>
          </a:solidFill>
          <a:ln w="6350" cap="flat">
            <a:noFill/>
            <a:prstDash val="solid"/>
            <a:miter/>
          </a:ln>
        </p:spPr>
        <p:txBody>
          <a:bodyPr rtlCol="0" anchor="ctr"/>
          <a:lstStyle/>
          <a:p>
            <a:endParaRPr lang="zh-CN" altLang="en-US"/>
          </a:p>
        </p:txBody>
      </p:sp>
      <p:sp>
        <p:nvSpPr>
          <p:cNvPr id="15" name="任意多边形: 形状 7"/>
          <p:cNvSpPr/>
          <p:nvPr>
            <p:custDataLst>
              <p:tags r:id="rId4"/>
            </p:custDataLst>
          </p:nvPr>
        </p:nvSpPr>
        <p:spPr>
          <a:xfrm>
            <a:off x="0" y="6414135"/>
            <a:ext cx="7843520" cy="454660"/>
          </a:xfrm>
          <a:custGeom>
            <a:avLst/>
            <a:gdLst>
              <a:gd name="connsiteX0" fmla="*/ 7843520 w 7843519"/>
              <a:gd name="connsiteY0" fmla="*/ 1186815 h 1186815"/>
              <a:gd name="connsiteX1" fmla="*/ 0 w 7843519"/>
              <a:gd name="connsiteY1" fmla="*/ 1186815 h 1186815"/>
              <a:gd name="connsiteX2" fmla="*/ 0 w 7843519"/>
              <a:gd name="connsiteY2" fmla="*/ 0 h 1186815"/>
            </a:gdLst>
            <a:ahLst/>
            <a:cxnLst>
              <a:cxn ang="0">
                <a:pos x="connsiteX0" y="connsiteY0"/>
              </a:cxn>
              <a:cxn ang="0">
                <a:pos x="connsiteX1" y="connsiteY1"/>
              </a:cxn>
              <a:cxn ang="0">
                <a:pos x="connsiteX2" y="connsiteY2"/>
              </a:cxn>
            </a:cxnLst>
            <a:rect l="l" t="t" r="r" b="b"/>
            <a:pathLst>
              <a:path w="7843519" h="1186815">
                <a:moveTo>
                  <a:pt x="7843520" y="1186815"/>
                </a:moveTo>
                <a:lnTo>
                  <a:pt x="0" y="1186815"/>
                </a:lnTo>
                <a:lnTo>
                  <a:pt x="0" y="0"/>
                </a:lnTo>
                <a:close/>
              </a:path>
            </a:pathLst>
          </a:custGeom>
          <a:solidFill>
            <a:schemeClr val="accent1"/>
          </a:solidFill>
          <a:ln w="6350" cap="flat">
            <a:noFill/>
            <a:prstDash val="solid"/>
            <a:miter/>
          </a:ln>
        </p:spPr>
        <p:txBody>
          <a:bodyPr rtlCol="0" anchor="ctr"/>
          <a:lstStyle/>
          <a:p>
            <a:endParaRPr lang="zh-CN" altLang="en-US"/>
          </a:p>
        </p:txBody>
      </p:sp>
      <p:sp>
        <p:nvSpPr>
          <p:cNvPr id="10" name="矩形 9"/>
          <p:cNvSpPr/>
          <p:nvPr>
            <p:custDataLst>
              <p:tags r:id="rId5"/>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p:custDataLst>
              <p:tags r:id="rId6"/>
            </p:custDataLst>
          </p:nvPr>
        </p:nvSpPr>
        <p:spPr>
          <a:xfrm>
            <a:off x="612000" y="781200"/>
            <a:ext cx="10976400" cy="626400"/>
          </a:xfrm>
        </p:spPr>
        <p:txBody>
          <a:bodyPr anchor="ctr">
            <a:normAutofit/>
          </a:bodyPr>
          <a:lstStyle>
            <a:lvl1pPr algn="ctr">
              <a:defRPr sz="3600" baseline="0">
                <a:solidFill>
                  <a:schemeClr val="bg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612000" y="1659600"/>
            <a:ext cx="10975975" cy="828000"/>
          </a:xfrm>
        </p:spPr>
        <p:txBody>
          <a:bodyPr/>
          <a:lstStyle>
            <a:lvl1pPr algn="ctr">
              <a:defRPr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1"/>
            </p:custDataLst>
          </p:nvPr>
        </p:nvSpPr>
        <p:spPr>
          <a:xfrm>
            <a:off x="612775" y="2808000"/>
            <a:ext cx="10965600" cy="34308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2" name="任意多边形: 形状 7"/>
          <p:cNvSpPr/>
          <p:nvPr>
            <p:custDataLst>
              <p:tags r:id="rId2"/>
            </p:custDataLst>
          </p:nvPr>
        </p:nvSpPr>
        <p:spPr>
          <a:xfrm rot="10800000">
            <a:off x="568960" y="0"/>
            <a:ext cx="11623040" cy="454660"/>
          </a:xfrm>
          <a:custGeom>
            <a:avLst/>
            <a:gdLst>
              <a:gd name="connsiteX0" fmla="*/ 7843520 w 7843519"/>
              <a:gd name="connsiteY0" fmla="*/ 1186815 h 1186815"/>
              <a:gd name="connsiteX1" fmla="*/ 0 w 7843519"/>
              <a:gd name="connsiteY1" fmla="*/ 1186815 h 1186815"/>
              <a:gd name="connsiteX2" fmla="*/ 0 w 7843519"/>
              <a:gd name="connsiteY2" fmla="*/ 0 h 1186815"/>
            </a:gdLst>
            <a:ahLst/>
            <a:cxnLst>
              <a:cxn ang="0">
                <a:pos x="connsiteX0" y="connsiteY0"/>
              </a:cxn>
              <a:cxn ang="0">
                <a:pos x="connsiteX1" y="connsiteY1"/>
              </a:cxn>
              <a:cxn ang="0">
                <a:pos x="connsiteX2" y="connsiteY2"/>
              </a:cxn>
            </a:cxnLst>
            <a:rect l="l" t="t" r="r" b="b"/>
            <a:pathLst>
              <a:path w="7843519" h="1186815">
                <a:moveTo>
                  <a:pt x="7843520" y="1186815"/>
                </a:moveTo>
                <a:lnTo>
                  <a:pt x="0" y="1186815"/>
                </a:lnTo>
                <a:lnTo>
                  <a:pt x="0" y="0"/>
                </a:lnTo>
                <a:close/>
              </a:path>
            </a:pathLst>
          </a:custGeom>
          <a:solidFill>
            <a:schemeClr val="accent1"/>
          </a:solidFill>
          <a:ln w="6350" cap="flat">
            <a:noFill/>
            <a:prstDash val="solid"/>
            <a:miter/>
          </a:ln>
        </p:spPr>
        <p:txBody>
          <a:bodyPr rtlCol="0" anchor="ctr"/>
          <a:lstStyle/>
          <a:p>
            <a:endParaRPr lang="zh-CN" altLang="en-US"/>
          </a:p>
        </p:txBody>
      </p:sp>
      <p:grpSp>
        <p:nvGrpSpPr>
          <p:cNvPr id="13" name="组合 12"/>
          <p:cNvGrpSpPr/>
          <p:nvPr>
            <p:custDataLst>
              <p:tags r:id="rId3"/>
            </p:custDataLst>
          </p:nvPr>
        </p:nvGrpSpPr>
        <p:grpSpPr>
          <a:xfrm rot="10800000">
            <a:off x="-635" y="0"/>
            <a:ext cx="4265930" cy="640080"/>
            <a:chOff x="6681" y="8932"/>
            <a:chExt cx="12521" cy="1880"/>
          </a:xfrm>
        </p:grpSpPr>
        <p:sp>
          <p:nvSpPr>
            <p:cNvPr id="14" name="任意多边形: 形状 3"/>
            <p:cNvSpPr/>
            <p:nvPr>
              <p:custDataLst>
                <p:tags r:id="rId4"/>
              </p:custDataLst>
            </p:nvPr>
          </p:nvSpPr>
          <p:spPr>
            <a:xfrm>
              <a:off x="6681" y="8932"/>
              <a:ext cx="12521" cy="188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4"/>
            </a:solidFill>
            <a:ln w="6350" cap="flat">
              <a:noFill/>
              <a:prstDash val="solid"/>
              <a:miter/>
            </a:ln>
          </p:spPr>
          <p:txBody>
            <a:bodyPr rtlCol="0" anchor="ctr"/>
            <a:lstStyle/>
            <a:p>
              <a:endParaRPr lang="zh-CN" altLang="en-US"/>
            </a:p>
          </p:txBody>
        </p:sp>
        <p:sp>
          <p:nvSpPr>
            <p:cNvPr id="15" name="任意多边形: 形状 4"/>
            <p:cNvSpPr/>
            <p:nvPr>
              <p:custDataLst>
                <p:tags r:id="rId5"/>
              </p:custDataLst>
            </p:nvPr>
          </p:nvSpPr>
          <p:spPr>
            <a:xfrm>
              <a:off x="7765" y="9076"/>
              <a:ext cx="11435" cy="1724"/>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6"/>
            </a:solidFill>
            <a:ln w="6350" cap="flat">
              <a:noFill/>
              <a:prstDash val="solid"/>
              <a:miter/>
            </a:ln>
          </p:spPr>
          <p:txBody>
            <a:bodyPr rtlCol="0" anchor="ctr"/>
            <a:lstStyle/>
            <a:p>
              <a:endParaRPr lang="zh-CN" altLang="en-US"/>
            </a:p>
          </p:txBody>
        </p:sp>
      </p:grpSp>
      <p:sp>
        <p:nvSpPr>
          <p:cNvPr id="8" name="矩形 7"/>
          <p:cNvSpPr/>
          <p:nvPr>
            <p:custDataLst>
              <p:tags r:id="rId6"/>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7"/>
            </p:custDataLst>
          </p:nvPr>
        </p:nvSpPr>
        <p:spPr>
          <a:xfrm>
            <a:off x="604800" y="669600"/>
            <a:ext cx="10976400" cy="565200"/>
          </a:xfrm>
        </p:spPr>
        <p:txBody>
          <a:bodyPr anchor="ctr">
            <a:normAutofit/>
          </a:bodyPr>
          <a:lstStyle>
            <a:lvl1pPr algn="ctr">
              <a:defRPr sz="3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604837" y="1681200"/>
            <a:ext cx="10990800" cy="32112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594000" y="5180400"/>
            <a:ext cx="11001600" cy="1011600"/>
          </a:xfrm>
        </p:spPr>
        <p:txBody>
          <a:bodyPr/>
          <a:lstStyle>
            <a:lvl1pPr>
              <a:defRPr baseline="0">
                <a:solidFill>
                  <a:schemeClr val="bg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任意多边形: 形状 3"/>
          <p:cNvSpPr/>
          <p:nvPr>
            <p:custDataLst>
              <p:tags r:id="rId2"/>
            </p:custDataLst>
          </p:nvPr>
        </p:nvSpPr>
        <p:spPr>
          <a:xfrm>
            <a:off x="4930775" y="6388735"/>
            <a:ext cx="7261225" cy="41910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4"/>
          </a:solidFill>
          <a:ln w="6350" cap="flat">
            <a:noFill/>
            <a:prstDash val="solid"/>
            <a:miter/>
          </a:ln>
        </p:spPr>
        <p:txBody>
          <a:bodyPr rtlCol="0" anchor="ctr"/>
          <a:lstStyle/>
          <a:p>
            <a:endParaRPr lang="zh-CN" altLang="en-US"/>
          </a:p>
        </p:txBody>
      </p:sp>
      <p:sp>
        <p:nvSpPr>
          <p:cNvPr id="16" name="任意多边形: 形状 4"/>
          <p:cNvSpPr/>
          <p:nvPr>
            <p:custDataLst>
              <p:tags r:id="rId3"/>
            </p:custDataLst>
          </p:nvPr>
        </p:nvSpPr>
        <p:spPr>
          <a:xfrm>
            <a:off x="4930775" y="6438900"/>
            <a:ext cx="7261225" cy="419100"/>
          </a:xfrm>
          <a:custGeom>
            <a:avLst/>
            <a:gdLst>
              <a:gd name="connsiteX0" fmla="*/ 0 w 7261225"/>
              <a:gd name="connsiteY0" fmla="*/ 1094740 h 1094740"/>
              <a:gd name="connsiteX1" fmla="*/ 7261225 w 7261225"/>
              <a:gd name="connsiteY1" fmla="*/ 1094740 h 1094740"/>
              <a:gd name="connsiteX2" fmla="*/ 7261225 w 7261225"/>
              <a:gd name="connsiteY2" fmla="*/ 0 h 1094740"/>
            </a:gdLst>
            <a:ahLst/>
            <a:cxnLst>
              <a:cxn ang="0">
                <a:pos x="connsiteX0" y="connsiteY0"/>
              </a:cxn>
              <a:cxn ang="0">
                <a:pos x="connsiteX1" y="connsiteY1"/>
              </a:cxn>
              <a:cxn ang="0">
                <a:pos x="connsiteX2" y="connsiteY2"/>
              </a:cxn>
            </a:cxnLst>
            <a:rect l="l" t="t" r="r" b="b"/>
            <a:pathLst>
              <a:path w="7261225" h="1094740">
                <a:moveTo>
                  <a:pt x="0" y="1094740"/>
                </a:moveTo>
                <a:lnTo>
                  <a:pt x="7261225" y="1094740"/>
                </a:lnTo>
                <a:lnTo>
                  <a:pt x="7261225" y="0"/>
                </a:lnTo>
                <a:close/>
              </a:path>
            </a:pathLst>
          </a:custGeom>
          <a:solidFill>
            <a:schemeClr val="accent6"/>
          </a:solidFill>
          <a:ln w="6350" cap="flat">
            <a:noFill/>
            <a:prstDash val="solid"/>
            <a:miter/>
          </a:ln>
        </p:spPr>
        <p:txBody>
          <a:bodyPr rtlCol="0" anchor="ctr"/>
          <a:lstStyle/>
          <a:p>
            <a:endParaRPr lang="zh-CN" altLang="en-US"/>
          </a:p>
        </p:txBody>
      </p:sp>
      <p:sp>
        <p:nvSpPr>
          <p:cNvPr id="17" name="任意多边形: 形状 7"/>
          <p:cNvSpPr/>
          <p:nvPr>
            <p:custDataLst>
              <p:tags r:id="rId4"/>
            </p:custDataLst>
          </p:nvPr>
        </p:nvSpPr>
        <p:spPr>
          <a:xfrm>
            <a:off x="0" y="6414135"/>
            <a:ext cx="7843520" cy="454660"/>
          </a:xfrm>
          <a:custGeom>
            <a:avLst/>
            <a:gdLst>
              <a:gd name="connsiteX0" fmla="*/ 7843520 w 7843519"/>
              <a:gd name="connsiteY0" fmla="*/ 1186815 h 1186815"/>
              <a:gd name="connsiteX1" fmla="*/ 0 w 7843519"/>
              <a:gd name="connsiteY1" fmla="*/ 1186815 h 1186815"/>
              <a:gd name="connsiteX2" fmla="*/ 0 w 7843519"/>
              <a:gd name="connsiteY2" fmla="*/ 0 h 1186815"/>
            </a:gdLst>
            <a:ahLst/>
            <a:cxnLst>
              <a:cxn ang="0">
                <a:pos x="connsiteX0" y="connsiteY0"/>
              </a:cxn>
              <a:cxn ang="0">
                <a:pos x="connsiteX1" y="connsiteY1"/>
              </a:cxn>
              <a:cxn ang="0">
                <a:pos x="connsiteX2" y="connsiteY2"/>
              </a:cxn>
            </a:cxnLst>
            <a:rect l="l" t="t" r="r" b="b"/>
            <a:pathLst>
              <a:path w="7843519" h="1186815">
                <a:moveTo>
                  <a:pt x="7843520" y="1186815"/>
                </a:moveTo>
                <a:lnTo>
                  <a:pt x="0" y="1186815"/>
                </a:lnTo>
                <a:lnTo>
                  <a:pt x="0" y="0"/>
                </a:lnTo>
                <a:close/>
              </a:path>
            </a:pathLst>
          </a:custGeom>
          <a:solidFill>
            <a:schemeClr val="accent1"/>
          </a:solidFill>
          <a:ln w="6350" cap="flat">
            <a:noFill/>
            <a:prstDash val="solid"/>
            <a:miter/>
          </a:ln>
        </p:spPr>
        <p:txBody>
          <a:bodyPr rtlCol="0" anchor="ctr"/>
          <a:lstStyle/>
          <a:p>
            <a:endParaRPr lang="zh-CN" altLang="en-US" dirty="0"/>
          </a:p>
        </p:txBody>
      </p:sp>
      <p:sp>
        <p:nvSpPr>
          <p:cNvPr id="10" name="矩形 9"/>
          <p:cNvSpPr/>
          <p:nvPr>
            <p:custDataLst>
              <p:tags r:id="rId5"/>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6"/>
            </p:custDataLst>
          </p:nvPr>
        </p:nvSpPr>
        <p:spPr>
          <a:xfrm>
            <a:off x="579600" y="237600"/>
            <a:ext cx="11037600" cy="441964"/>
          </a:xfrm>
        </p:spPr>
        <p:txBody>
          <a:bodyPr>
            <a:normAutofit/>
          </a:bodyPr>
          <a:lstStyle>
            <a:lvl1pPr>
              <a:defRPr sz="2800" baseline="0">
                <a:solidFill>
                  <a:schemeClr val="bg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0"/>
            </p:custDataLst>
          </p:nvPr>
        </p:nvSpPr>
        <p:spPr>
          <a:xfrm>
            <a:off x="579600" y="1663200"/>
            <a:ext cx="5342400" cy="28944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vl2pPr>
              <a:defRPr baseline="0">
                <a:solidFill>
                  <a:schemeClr val="tx1">
                    <a:lumMod val="85000"/>
                    <a:lumOff val="15000"/>
                  </a:schemeClr>
                </a:solidFill>
                <a:latin typeface="Arial" panose="020B0604020202020204" pitchFamily="34" charset="0"/>
                <a:ea typeface="微软雅黑" panose="020B0503020204020204" pitchFamily="34" charset="-122"/>
              </a:defRPr>
            </a:lvl2pPr>
            <a:lvl3pPr>
              <a:defRPr baseline="0">
                <a:solidFill>
                  <a:schemeClr val="tx1">
                    <a:lumMod val="85000"/>
                    <a:lumOff val="15000"/>
                  </a:schemeClr>
                </a:solidFill>
                <a:latin typeface="Arial" panose="020B0604020202020204" pitchFamily="34" charset="0"/>
                <a:ea typeface="微软雅黑" panose="020B0503020204020204" pitchFamily="34" charset="-122"/>
              </a:defRPr>
            </a:lvl3pPr>
            <a:lvl4pPr>
              <a:defRPr baseline="0">
                <a:solidFill>
                  <a:schemeClr val="tx1">
                    <a:lumMod val="85000"/>
                    <a:lumOff val="15000"/>
                  </a:schemeClr>
                </a:solidFill>
                <a:latin typeface="Arial" panose="020B0604020202020204" pitchFamily="34" charset="0"/>
                <a:ea typeface="微软雅黑" panose="020B0503020204020204" pitchFamily="34" charset="-122"/>
              </a:defRPr>
            </a:lvl4pPr>
            <a:lvl5pPr>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2"/>
            </p:custDataLst>
          </p:nvPr>
        </p:nvSpPr>
        <p:spPr>
          <a:xfrm>
            <a:off x="572400" y="4816800"/>
            <a:ext cx="5342400" cy="7812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2" name="组合 11"/>
          <p:cNvGrpSpPr/>
          <p:nvPr>
            <p:custDataLst>
              <p:tags r:id="rId3"/>
            </p:custDataLst>
          </p:nvPr>
        </p:nvGrpSpPr>
        <p:grpSpPr>
          <a:xfrm rot="10800000">
            <a:off x="10848975" y="3707765"/>
            <a:ext cx="1343025" cy="3265170"/>
            <a:chOff x="0" y="606"/>
            <a:chExt cx="1437" cy="8628"/>
          </a:xfrm>
        </p:grpSpPr>
        <p:sp>
          <p:nvSpPr>
            <p:cNvPr id="14" name="等腰三角形 13"/>
            <p:cNvSpPr/>
            <p:nvPr>
              <p:custDataLst>
                <p:tags r:id="rId4"/>
              </p:custDataLst>
            </p:nvPr>
          </p:nvSpPr>
          <p:spPr>
            <a:xfrm rot="5400000">
              <a:off x="-3067" y="3673"/>
              <a:ext cx="7571" cy="1437"/>
            </a:xfrm>
            <a:prstGeom prst="triangle">
              <a:avLst/>
            </a:prstGeom>
            <a:solidFill>
              <a:schemeClr val="accent6"/>
            </a:solidFill>
            <a:ln>
              <a:noFill/>
            </a:ln>
          </p:spPr>
          <p:style>
            <a:lnRef idx="2">
              <a:srgbClr val="1C313C">
                <a:shade val="50000"/>
              </a:srgbClr>
            </a:lnRef>
            <a:fillRef idx="1">
              <a:srgbClr val="1C313C"/>
            </a:fillRef>
            <a:effectRef idx="0">
              <a:srgbClr val="1C313C"/>
            </a:effectRef>
            <a:fontRef idx="minor">
              <a:sysClr val="window" lastClr="FFFFFF"/>
            </a:fontRef>
          </p:style>
          <p:txBody>
            <a:bodyPr rtlCol="0" anchor="ctr"/>
            <a:lstStyle/>
            <a:p>
              <a:pPr algn="ctr"/>
              <a:endParaRPr lang="zh-CN" altLang="en-US"/>
            </a:p>
          </p:txBody>
        </p:sp>
        <p:sp>
          <p:nvSpPr>
            <p:cNvPr id="15" name="等腰三角形 14"/>
            <p:cNvSpPr/>
            <p:nvPr>
              <p:custDataLst>
                <p:tags r:id="rId5"/>
              </p:custDataLst>
            </p:nvPr>
          </p:nvSpPr>
          <p:spPr>
            <a:xfrm rot="5400000">
              <a:off x="-3067" y="4730"/>
              <a:ext cx="7571" cy="1437"/>
            </a:xfrm>
            <a:prstGeom prst="triangle">
              <a:avLst/>
            </a:prstGeom>
            <a:solidFill>
              <a:schemeClr val="accent1"/>
            </a:solidFill>
            <a:ln>
              <a:noFill/>
            </a:ln>
          </p:spPr>
          <p:style>
            <a:lnRef idx="2">
              <a:srgbClr val="1C313C">
                <a:shade val="50000"/>
              </a:srgbClr>
            </a:lnRef>
            <a:fillRef idx="1">
              <a:srgbClr val="1C313C"/>
            </a:fillRef>
            <a:effectRef idx="0">
              <a:srgbClr val="1C313C"/>
            </a:effectRef>
            <a:fontRef idx="minor">
              <a:sysClr val="window" lastClr="FFFFFF"/>
            </a:fontRef>
          </p:style>
          <p:txBody>
            <a:bodyPr rtlCol="0" anchor="ctr"/>
            <a:lstStyle/>
            <a:p>
              <a:pPr algn="ctr"/>
              <a:endParaRPr lang="zh-CN" altLang="en-US"/>
            </a:p>
          </p:txBody>
        </p:sp>
      </p:grpSp>
      <p:grpSp>
        <p:nvGrpSpPr>
          <p:cNvPr id="16" name="组合 15"/>
          <p:cNvGrpSpPr/>
          <p:nvPr>
            <p:custDataLst>
              <p:tags r:id="rId6"/>
            </p:custDataLst>
          </p:nvPr>
        </p:nvGrpSpPr>
        <p:grpSpPr>
          <a:xfrm rot="0">
            <a:off x="0" y="113665"/>
            <a:ext cx="1343025" cy="3265170"/>
            <a:chOff x="0" y="606"/>
            <a:chExt cx="1437" cy="8628"/>
          </a:xfrm>
        </p:grpSpPr>
        <p:sp>
          <p:nvSpPr>
            <p:cNvPr id="17" name="等腰三角形 16"/>
            <p:cNvSpPr/>
            <p:nvPr>
              <p:custDataLst>
                <p:tags r:id="rId7"/>
              </p:custDataLst>
            </p:nvPr>
          </p:nvSpPr>
          <p:spPr>
            <a:xfrm rot="5400000">
              <a:off x="-3067" y="3673"/>
              <a:ext cx="7571" cy="1437"/>
            </a:xfrm>
            <a:prstGeom prst="triangle">
              <a:avLst/>
            </a:prstGeom>
            <a:solidFill>
              <a:schemeClr val="accent6"/>
            </a:solidFill>
            <a:ln>
              <a:noFill/>
            </a:ln>
          </p:spPr>
          <p:style>
            <a:lnRef idx="2">
              <a:srgbClr val="1C313C">
                <a:shade val="50000"/>
              </a:srgbClr>
            </a:lnRef>
            <a:fillRef idx="1">
              <a:srgbClr val="1C313C"/>
            </a:fillRef>
            <a:effectRef idx="0">
              <a:srgbClr val="1C313C"/>
            </a:effectRef>
            <a:fontRef idx="minor">
              <a:sysClr val="window" lastClr="FFFFFF"/>
            </a:fontRef>
          </p:style>
          <p:txBody>
            <a:bodyPr rtlCol="0" anchor="ctr"/>
            <a:lstStyle/>
            <a:p>
              <a:pPr algn="ctr"/>
              <a:endParaRPr lang="zh-CN" altLang="en-US"/>
            </a:p>
          </p:txBody>
        </p:sp>
        <p:sp>
          <p:nvSpPr>
            <p:cNvPr id="18" name="等腰三角形 17"/>
            <p:cNvSpPr/>
            <p:nvPr>
              <p:custDataLst>
                <p:tags r:id="rId8"/>
              </p:custDataLst>
            </p:nvPr>
          </p:nvSpPr>
          <p:spPr>
            <a:xfrm rot="5400000">
              <a:off x="-3067" y="4730"/>
              <a:ext cx="7571" cy="1437"/>
            </a:xfrm>
            <a:prstGeom prst="triangle">
              <a:avLst/>
            </a:prstGeom>
            <a:solidFill>
              <a:schemeClr val="accent1"/>
            </a:solidFill>
            <a:ln>
              <a:noFill/>
            </a:ln>
          </p:spPr>
          <p:style>
            <a:lnRef idx="2">
              <a:srgbClr val="1C313C">
                <a:shade val="50000"/>
              </a:srgbClr>
            </a:lnRef>
            <a:fillRef idx="1">
              <a:srgbClr val="1C313C"/>
            </a:fillRef>
            <a:effectRef idx="0">
              <a:srgbClr val="1C313C"/>
            </a:effectRef>
            <a:fontRef idx="minor">
              <a:sysClr val="window" lastClr="FFFFFF"/>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522800" y="1339200"/>
            <a:ext cx="9144000" cy="2386800"/>
          </a:xfrm>
        </p:spPr>
        <p:txBody>
          <a:bodyPr anchor="b">
            <a:normAutofit/>
          </a:bodyPr>
          <a:lstStyle>
            <a:lvl1pPr algn="ctr">
              <a:defRPr sz="60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6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6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6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6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6" name="图形 34"/>
          <p:cNvGrpSpPr/>
          <p:nvPr>
            <p:custDataLst>
              <p:tags r:id="rId2"/>
            </p:custDataLst>
          </p:nvPr>
        </p:nvGrpSpPr>
        <p:grpSpPr>
          <a:xfrm>
            <a:off x="9783683" y="0"/>
            <a:ext cx="2416749" cy="6869016"/>
            <a:chOff x="9761381" y="0"/>
            <a:chExt cx="2416749" cy="6869016"/>
          </a:xfrm>
          <a:solidFill>
            <a:srgbClr val="0894A5"/>
          </a:solidFill>
        </p:grpSpPr>
        <p:sp>
          <p:nvSpPr>
            <p:cNvPr id="7" name="任意多边形: 形状 3"/>
            <p:cNvSpPr/>
            <p:nvPr>
              <p:custDataLst>
                <p:tags r:id="rId3"/>
              </p:custDataLst>
            </p:nvPr>
          </p:nvSpPr>
          <p:spPr>
            <a:xfrm>
              <a:off x="9761381" y="0"/>
              <a:ext cx="2158624" cy="4069248"/>
            </a:xfrm>
            <a:custGeom>
              <a:avLst/>
              <a:gdLst>
                <a:gd name="connsiteX0" fmla="*/ 2158625 w 2158624"/>
                <a:gd name="connsiteY0" fmla="*/ 4069249 h 4069248"/>
                <a:gd name="connsiteX1" fmla="*/ 2158625 w 2158624"/>
                <a:gd name="connsiteY1" fmla="*/ 0 h 4069248"/>
                <a:gd name="connsiteX2" fmla="*/ 0 w 2158624"/>
                <a:gd name="connsiteY2" fmla="*/ 0 h 4069248"/>
              </a:gdLst>
              <a:ahLst/>
              <a:cxnLst>
                <a:cxn ang="0">
                  <a:pos x="connsiteX0" y="connsiteY0"/>
                </a:cxn>
                <a:cxn ang="0">
                  <a:pos x="connsiteX1" y="connsiteY1"/>
                </a:cxn>
                <a:cxn ang="0">
                  <a:pos x="connsiteX2" y="connsiteY2"/>
                </a:cxn>
              </a:cxnLst>
              <a:rect l="l" t="t" r="r" b="b"/>
              <a:pathLst>
                <a:path w="2158624" h="4069248">
                  <a:moveTo>
                    <a:pt x="2158625" y="4069249"/>
                  </a:moveTo>
                  <a:lnTo>
                    <a:pt x="2158625" y="0"/>
                  </a:lnTo>
                  <a:lnTo>
                    <a:pt x="0" y="0"/>
                  </a:lnTo>
                  <a:close/>
                </a:path>
              </a:pathLst>
            </a:custGeom>
            <a:solidFill>
              <a:schemeClr val="accent4"/>
            </a:solidFill>
            <a:ln w="6325" cap="flat">
              <a:noFill/>
              <a:prstDash val="solid"/>
              <a:miter/>
            </a:ln>
          </p:spPr>
          <p:txBody>
            <a:bodyPr rtlCol="0" anchor="ctr"/>
            <a:lstStyle/>
            <a:p>
              <a:endParaRPr lang="zh-CN" altLang="en-US"/>
            </a:p>
          </p:txBody>
        </p:sp>
        <p:sp>
          <p:nvSpPr>
            <p:cNvPr id="8" name="任意多边形: 形状 4"/>
            <p:cNvSpPr/>
            <p:nvPr>
              <p:custDataLst>
                <p:tags r:id="rId4"/>
              </p:custDataLst>
            </p:nvPr>
          </p:nvSpPr>
          <p:spPr>
            <a:xfrm>
              <a:off x="10019506" y="0"/>
              <a:ext cx="2158624" cy="4069248"/>
            </a:xfrm>
            <a:custGeom>
              <a:avLst/>
              <a:gdLst>
                <a:gd name="connsiteX0" fmla="*/ 2158625 w 2158624"/>
                <a:gd name="connsiteY0" fmla="*/ 4069249 h 4069248"/>
                <a:gd name="connsiteX1" fmla="*/ 2158625 w 2158624"/>
                <a:gd name="connsiteY1" fmla="*/ 0 h 4069248"/>
                <a:gd name="connsiteX2" fmla="*/ 0 w 2158624"/>
                <a:gd name="connsiteY2" fmla="*/ 0 h 4069248"/>
              </a:gdLst>
              <a:ahLst/>
              <a:cxnLst>
                <a:cxn ang="0">
                  <a:pos x="connsiteX0" y="connsiteY0"/>
                </a:cxn>
                <a:cxn ang="0">
                  <a:pos x="connsiteX1" y="connsiteY1"/>
                </a:cxn>
                <a:cxn ang="0">
                  <a:pos x="connsiteX2" y="connsiteY2"/>
                </a:cxn>
              </a:cxnLst>
              <a:rect l="l" t="t" r="r" b="b"/>
              <a:pathLst>
                <a:path w="2158624" h="4069248">
                  <a:moveTo>
                    <a:pt x="2158625" y="4069249"/>
                  </a:moveTo>
                  <a:lnTo>
                    <a:pt x="2158625" y="0"/>
                  </a:lnTo>
                  <a:lnTo>
                    <a:pt x="0" y="0"/>
                  </a:lnTo>
                  <a:close/>
                </a:path>
              </a:pathLst>
            </a:custGeom>
            <a:solidFill>
              <a:schemeClr val="accent6"/>
            </a:solidFill>
            <a:ln w="6325" cap="flat">
              <a:noFill/>
              <a:prstDash val="solid"/>
              <a:miter/>
            </a:ln>
          </p:spPr>
          <p:txBody>
            <a:bodyPr rtlCol="0" anchor="ctr"/>
            <a:lstStyle/>
            <a:p>
              <a:endParaRPr lang="zh-CN" altLang="en-US" dirty="0"/>
            </a:p>
          </p:txBody>
        </p:sp>
        <p:sp>
          <p:nvSpPr>
            <p:cNvPr id="9" name="任意多边形: 形状 5"/>
            <p:cNvSpPr/>
            <p:nvPr>
              <p:custDataLst>
                <p:tags r:id="rId5"/>
              </p:custDataLst>
            </p:nvPr>
          </p:nvSpPr>
          <p:spPr>
            <a:xfrm>
              <a:off x="9837300" y="2473317"/>
              <a:ext cx="2340830" cy="4395699"/>
            </a:xfrm>
            <a:custGeom>
              <a:avLst/>
              <a:gdLst>
                <a:gd name="connsiteX0" fmla="*/ 2340830 w 2340830"/>
                <a:gd name="connsiteY0" fmla="*/ 0 h 4395699"/>
                <a:gd name="connsiteX1" fmla="*/ 2340830 w 2340830"/>
                <a:gd name="connsiteY1" fmla="*/ 4395700 h 4395699"/>
                <a:gd name="connsiteX2" fmla="*/ 0 w 2340830"/>
                <a:gd name="connsiteY2" fmla="*/ 4395700 h 4395699"/>
              </a:gdLst>
              <a:ahLst/>
              <a:cxnLst>
                <a:cxn ang="0">
                  <a:pos x="connsiteX0" y="connsiteY0"/>
                </a:cxn>
                <a:cxn ang="0">
                  <a:pos x="connsiteX1" y="connsiteY1"/>
                </a:cxn>
                <a:cxn ang="0">
                  <a:pos x="connsiteX2" y="connsiteY2"/>
                </a:cxn>
              </a:cxnLst>
              <a:rect l="l" t="t" r="r" b="b"/>
              <a:pathLst>
                <a:path w="2340830" h="4395699">
                  <a:moveTo>
                    <a:pt x="2340830" y="0"/>
                  </a:moveTo>
                  <a:lnTo>
                    <a:pt x="2340830" y="4395700"/>
                  </a:lnTo>
                  <a:lnTo>
                    <a:pt x="0" y="4395700"/>
                  </a:lnTo>
                  <a:close/>
                </a:path>
              </a:pathLst>
            </a:custGeom>
            <a:solidFill>
              <a:schemeClr val="accent1"/>
            </a:solidFill>
            <a:ln w="6325" cap="flat">
              <a:noFill/>
              <a:prstDash val="solid"/>
              <a:miter/>
            </a:ln>
          </p:spPr>
          <p:txBody>
            <a:bodyPr rtlCol="0" anchor="ctr"/>
            <a:lstStyle/>
            <a:p>
              <a:endParaRPr lang="zh-CN" altLang="en-US"/>
            </a:p>
          </p:txBody>
        </p:sp>
      </p:grpSp>
      <p:sp>
        <p:nvSpPr>
          <p:cNvPr id="10" name="任意多边形: 形状 6"/>
          <p:cNvSpPr/>
          <p:nvPr>
            <p:custDataLst>
              <p:tags r:id="rId6"/>
            </p:custDataLst>
          </p:nvPr>
        </p:nvSpPr>
        <p:spPr>
          <a:xfrm>
            <a:off x="0" y="5755540"/>
            <a:ext cx="965434" cy="1113476"/>
          </a:xfrm>
          <a:custGeom>
            <a:avLst/>
            <a:gdLst>
              <a:gd name="connsiteX0" fmla="*/ 0 w 965434"/>
              <a:gd name="connsiteY0" fmla="*/ 0 h 1113476"/>
              <a:gd name="connsiteX1" fmla="*/ 0 w 965434"/>
              <a:gd name="connsiteY1" fmla="*/ 1113476 h 1113476"/>
              <a:gd name="connsiteX2" fmla="*/ 965434 w 965434"/>
              <a:gd name="connsiteY2" fmla="*/ 1113476 h 1113476"/>
            </a:gdLst>
            <a:ahLst/>
            <a:cxnLst>
              <a:cxn ang="0">
                <a:pos x="connsiteX0" y="connsiteY0"/>
              </a:cxn>
              <a:cxn ang="0">
                <a:pos x="connsiteX1" y="connsiteY1"/>
              </a:cxn>
              <a:cxn ang="0">
                <a:pos x="connsiteX2" y="connsiteY2"/>
              </a:cxn>
            </a:cxnLst>
            <a:rect l="l" t="t" r="r" b="b"/>
            <a:pathLst>
              <a:path w="965434" h="1113476">
                <a:moveTo>
                  <a:pt x="0" y="0"/>
                </a:moveTo>
                <a:lnTo>
                  <a:pt x="0" y="1113476"/>
                </a:lnTo>
                <a:lnTo>
                  <a:pt x="965434" y="1113476"/>
                </a:lnTo>
                <a:close/>
              </a:path>
            </a:pathLst>
          </a:custGeom>
          <a:solidFill>
            <a:schemeClr val="accent1">
              <a:lumMod val="50000"/>
            </a:schemeClr>
          </a:solidFill>
          <a:ln w="6325" cap="flat">
            <a:noFill/>
            <a:prstDash val="solid"/>
            <a:miter/>
          </a:ln>
        </p:spPr>
        <p:txBody>
          <a:bodyPr rtlCol="0" anchor="ctr"/>
          <a:lstStyle/>
          <a:p>
            <a:endParaRPr lang="zh-CN" altLang="en-US"/>
          </a:p>
        </p:txBody>
      </p:sp>
      <p:sp>
        <p:nvSpPr>
          <p:cNvPr id="2" name="标题 1"/>
          <p:cNvSpPr>
            <a:spLocks noGrp="1"/>
          </p:cNvSpPr>
          <p:nvPr>
            <p:ph type="title"/>
            <p:custDataLst>
              <p:tags r:id="rId7"/>
            </p:custDataLst>
          </p:nvPr>
        </p:nvSpPr>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169.xml"/><Relationship Id="rId23" Type="http://schemas.openxmlformats.org/officeDocument/2006/relationships/tags" Target="../tags/tag168.xml"/><Relationship Id="rId22" Type="http://schemas.openxmlformats.org/officeDocument/2006/relationships/tags" Target="../tags/tag167.xml"/><Relationship Id="rId21" Type="http://schemas.openxmlformats.org/officeDocument/2006/relationships/tags" Target="../tags/tag166.xml"/><Relationship Id="rId20" Type="http://schemas.openxmlformats.org/officeDocument/2006/relationships/tags" Target="../tags/tag165.xml"/><Relationship Id="rId2" Type="http://schemas.openxmlformats.org/officeDocument/2006/relationships/slideLayout" Target="../slideLayouts/slideLayout2.xml"/><Relationship Id="rId19" Type="http://schemas.openxmlformats.org/officeDocument/2006/relationships/tags" Target="../tags/tag164.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7.xml"/><Relationship Id="rId8" Type="http://schemas.openxmlformats.org/officeDocument/2006/relationships/slideLayout" Target="../slideLayouts/slideLayout26.xml"/><Relationship Id="rId7" Type="http://schemas.openxmlformats.org/officeDocument/2006/relationships/slideLayout" Target="../slideLayouts/slideLayout25.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3" Type="http://schemas.openxmlformats.org/officeDocument/2006/relationships/slideLayout" Target="../slideLayouts/slideLayout21.xml"/><Relationship Id="rId26" Type="http://schemas.openxmlformats.org/officeDocument/2006/relationships/theme" Target="../theme/theme2.xml"/><Relationship Id="rId25" Type="http://schemas.openxmlformats.org/officeDocument/2006/relationships/tags" Target="../tags/tag338.xml"/><Relationship Id="rId24" Type="http://schemas.openxmlformats.org/officeDocument/2006/relationships/tags" Target="../tags/tag337.xml"/><Relationship Id="rId23" Type="http://schemas.openxmlformats.org/officeDocument/2006/relationships/tags" Target="../tags/tag336.xml"/><Relationship Id="rId22" Type="http://schemas.openxmlformats.org/officeDocument/2006/relationships/tags" Target="../tags/tag335.xml"/><Relationship Id="rId21" Type="http://schemas.openxmlformats.org/officeDocument/2006/relationships/tags" Target="../tags/tag334.xml"/><Relationship Id="rId20" Type="http://schemas.openxmlformats.org/officeDocument/2006/relationships/tags" Target="../tags/tag333.xml"/><Relationship Id="rId2" Type="http://schemas.openxmlformats.org/officeDocument/2006/relationships/slideLayout" Target="../slideLayouts/slideLayout20.xml"/><Relationship Id="rId19" Type="http://schemas.openxmlformats.org/officeDocument/2006/relationships/slideLayout" Target="../slideLayouts/slideLayout37.xml"/><Relationship Id="rId18" Type="http://schemas.openxmlformats.org/officeDocument/2006/relationships/slideLayout" Target="../slideLayouts/slideLayout36.xml"/><Relationship Id="rId17" Type="http://schemas.openxmlformats.org/officeDocument/2006/relationships/slideLayout" Target="../slideLayouts/slideLayout35.xml"/><Relationship Id="rId16" Type="http://schemas.openxmlformats.org/officeDocument/2006/relationships/slideLayout" Target="../slideLayouts/slideLayout34.xml"/><Relationship Id="rId15" Type="http://schemas.openxmlformats.org/officeDocument/2006/relationships/slideLayout" Target="../slideLayouts/slideLayout33.xml"/><Relationship Id="rId14" Type="http://schemas.openxmlformats.org/officeDocument/2006/relationships/slideLayout" Target="../slideLayouts/slideLayout32.xml"/><Relationship Id="rId13" Type="http://schemas.openxmlformats.org/officeDocument/2006/relationships/slideLayout" Target="../slideLayouts/slideLayout31.xml"/><Relationship Id="rId12" Type="http://schemas.openxmlformats.org/officeDocument/2006/relationships/slideLayout" Target="../slideLayouts/slideLayout30.xml"/><Relationship Id="rId11" Type="http://schemas.openxmlformats.org/officeDocument/2006/relationships/slideLayout" Target="../slideLayouts/slideLayout29.xml"/><Relationship Id="rId10" Type="http://schemas.openxmlformats.org/officeDocument/2006/relationships/slideLayout" Target="../slideLayouts/slideLayout28.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lumMod val="85000"/>
              <a:lumOff val="15000"/>
            </a:schemeClr>
          </a:solidFill>
          <a:uFillTx/>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1"/>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2"/>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 id="2147483686" r:id="rId19"/>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lumMod val="85000"/>
              <a:lumOff val="15000"/>
            </a:schemeClr>
          </a:solidFill>
          <a:uFillTx/>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339.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5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4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4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4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4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45.xml"/><Relationship Id="rId1" Type="http://schemas.openxmlformats.org/officeDocument/2006/relationships/tags" Target="../tags/tag34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47.xml"/><Relationship Id="rId1" Type="http://schemas.openxmlformats.org/officeDocument/2006/relationships/tags" Target="../tags/tag34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49.xml"/><Relationship Id="rId1" Type="http://schemas.openxmlformats.org/officeDocument/2006/relationships/tags" Target="../tags/tag34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ctrTitle"/>
          </p:nvPr>
        </p:nvSpPr>
        <p:spPr/>
        <p:txBody>
          <a:bodyPr>
            <a:normAutofit/>
          </a:bodyPr>
          <a:p>
            <a:r>
              <a:rPr lang="zh-CN" altLang="en-US"/>
              <a:t>202</a:t>
            </a:r>
            <a:r>
              <a:rPr lang="en-US" altLang="zh-CN"/>
              <a:t>2</a:t>
            </a:r>
            <a:r>
              <a:rPr lang="zh-CN" altLang="en-US"/>
              <a:t>年政府信息公开</a:t>
            </a:r>
            <a:br>
              <a:rPr lang="zh-CN" altLang="en-US"/>
            </a:br>
            <a:r>
              <a:rPr lang="zh-CN" altLang="en-US"/>
              <a:t>工作年度报告</a:t>
            </a:r>
            <a:endParaRPr lang="zh-CN" altLang="en-US"/>
          </a:p>
        </p:txBody>
      </p:sp>
      <p:sp>
        <p:nvSpPr>
          <p:cNvPr id="5" name="副标题 4"/>
          <p:cNvSpPr>
            <a:spLocks noGrp="1"/>
          </p:cNvSpPr>
          <p:nvPr>
            <p:ph type="subTitle" idx="1"/>
          </p:nvPr>
        </p:nvSpPr>
        <p:spPr/>
        <p:txBody>
          <a:bodyPr/>
          <a:p>
            <a:endParaRPr lang="zh-CN" altLang="en-US"/>
          </a:p>
        </p:txBody>
      </p:sp>
      <p:sp>
        <p:nvSpPr>
          <p:cNvPr id="6" name="文本占位符 5"/>
          <p:cNvSpPr>
            <a:spLocks noGrp="1"/>
          </p:cNvSpPr>
          <p:nvPr>
            <p:ph type="body" sz="quarter" idx="13"/>
          </p:nvPr>
        </p:nvSpPr>
        <p:spPr/>
        <p:txBody>
          <a:bodyPr/>
          <a:p>
            <a:r>
              <a:rPr lang="zh-CN" altLang="en-US">
                <a:sym typeface="+mn-ea"/>
              </a:rPr>
              <a:t>汶上县供销社</a:t>
            </a:r>
            <a:endParaRPr lang="zh-CN" altLang="en-US"/>
          </a:p>
        </p:txBody>
      </p:sp>
      <p:sp>
        <p:nvSpPr>
          <p:cNvPr id="7" name="文本占位符 6"/>
          <p:cNvSpPr>
            <a:spLocks noGrp="1"/>
          </p:cNvSpPr>
          <p:nvPr>
            <p:ph type="body" sz="quarter" idx="14"/>
          </p:nvPr>
        </p:nvSpPr>
        <p:spPr/>
        <p:txBody>
          <a:bodyPr/>
          <a:p>
            <a:endParaRPr lang="zh-CN" altLang="en-US"/>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73400" y="1259205"/>
            <a:ext cx="7317105" cy="3692525"/>
          </a:xfrm>
          <a:prstGeom prst="rect">
            <a:avLst/>
          </a:prstGeom>
          <a:noFill/>
        </p:spPr>
        <p:txBody>
          <a:bodyPr wrap="square" rtlCol="0" anchor="t">
            <a:spAutoFit/>
          </a:bodyPr>
          <a:p>
            <a:pPr algn="just"/>
            <a:r>
              <a:rPr lang="en-US" altLang="zh-CN"/>
              <a:t>       </a:t>
            </a:r>
            <a:r>
              <a:rPr lang="zh-CN" altLang="en-US">
                <a:latin typeface="仿宋_GB2312" panose="02010609030101010101" charset="-122"/>
                <a:ea typeface="仿宋_GB2312" panose="02010609030101010101" charset="-122"/>
                <a:cs typeface="仿宋_GB2312" panose="02010609030101010101" charset="-122"/>
              </a:rPr>
              <a:t>六、其他需要报告的事项</a:t>
            </a:r>
            <a:endParaRPr lang="zh-CN" altLang="en-US">
              <a:latin typeface="仿宋_GB2312" panose="02010609030101010101" charset="-122"/>
              <a:ea typeface="仿宋_GB2312" panose="02010609030101010101" charset="-122"/>
              <a:cs typeface="仿宋_GB2312" panose="02010609030101010101" charset="-122"/>
            </a:endParaRPr>
          </a:p>
          <a:p>
            <a:pPr algn="just"/>
            <a:r>
              <a:rPr lang="zh-CN" altLang="en-US">
                <a:latin typeface="仿宋_GB2312" panose="02010609030101010101" charset="-122"/>
                <a:ea typeface="仿宋_GB2312" panose="02010609030101010101" charset="-122"/>
                <a:cs typeface="仿宋_GB2312" panose="02010609030101010101" charset="-122"/>
              </a:rPr>
              <a:t>    （一）本年度，我单位未收到政府信息公开申请，不存在收取信息处理费的情况。</a:t>
            </a:r>
            <a:endParaRPr lang="zh-CN" altLang="en-US">
              <a:latin typeface="仿宋_GB2312" panose="02010609030101010101" charset="-122"/>
              <a:ea typeface="仿宋_GB2312" panose="02010609030101010101" charset="-122"/>
              <a:cs typeface="仿宋_GB2312" panose="02010609030101010101" charset="-122"/>
            </a:endParaRPr>
          </a:p>
          <a:p>
            <a:pPr algn="just"/>
            <a:r>
              <a:rPr lang="zh-CN" altLang="en-US">
                <a:latin typeface="仿宋_GB2312" panose="02010609030101010101" charset="-122"/>
                <a:ea typeface="仿宋_GB2312" panose="02010609030101010101" charset="-122"/>
                <a:cs typeface="仿宋_GB2312" panose="02010609030101010101" charset="-122"/>
              </a:rPr>
              <a:t>（二）单位落实上级年度政务公开工作要点情况：</a:t>
            </a:r>
            <a:endParaRPr lang="zh-CN" altLang="en-US">
              <a:latin typeface="仿宋_GB2312" panose="02010609030101010101" charset="-122"/>
              <a:ea typeface="仿宋_GB2312" panose="02010609030101010101" charset="-122"/>
              <a:cs typeface="仿宋_GB2312" panose="02010609030101010101" charset="-122"/>
            </a:endParaRPr>
          </a:p>
          <a:p>
            <a:pPr algn="just"/>
            <a:r>
              <a:rPr lang="zh-CN" altLang="en-US">
                <a:latin typeface="仿宋_GB2312" panose="02010609030101010101" charset="-122"/>
                <a:ea typeface="仿宋_GB2312" panose="02010609030101010101" charset="-122"/>
                <a:cs typeface="仿宋_GB2312" panose="02010609030101010101" charset="-122"/>
              </a:rPr>
              <a:t>1、健全组织领导机制，指定专人负责政务信息公开组织协调和信息保障工作，健全组织架构，做到领导、科室、人员“三到位”，形成上下联动、整体推进的工作格局。</a:t>
            </a:r>
            <a:endParaRPr lang="zh-CN" altLang="en-US">
              <a:latin typeface="仿宋_GB2312" panose="02010609030101010101" charset="-122"/>
              <a:ea typeface="仿宋_GB2312" panose="02010609030101010101" charset="-122"/>
              <a:cs typeface="仿宋_GB2312" panose="02010609030101010101" charset="-122"/>
            </a:endParaRPr>
          </a:p>
          <a:p>
            <a:pPr algn="just"/>
            <a:r>
              <a:rPr lang="zh-CN" altLang="en-US">
                <a:latin typeface="仿宋_GB2312" panose="02010609030101010101" charset="-122"/>
                <a:ea typeface="仿宋_GB2312" panose="02010609030101010101" charset="-122"/>
                <a:cs typeface="仿宋_GB2312" panose="02010609030101010101" charset="-122"/>
              </a:rPr>
              <a:t>2、加大主动公开力度。单位围绕社会关心和群众关注的问题，依法、主动、及时、准确公开政府信息，积极回应社会关切。</a:t>
            </a:r>
            <a:endParaRPr lang="zh-CN" altLang="en-US">
              <a:latin typeface="仿宋_GB2312" panose="02010609030101010101" charset="-122"/>
              <a:ea typeface="仿宋_GB2312" panose="02010609030101010101" charset="-122"/>
              <a:cs typeface="仿宋_GB2312" panose="02010609030101010101" charset="-122"/>
            </a:endParaRPr>
          </a:p>
          <a:p>
            <a:pPr algn="just"/>
            <a:r>
              <a:rPr lang="zh-CN" altLang="en-US">
                <a:latin typeface="仿宋_GB2312" panose="02010609030101010101" charset="-122"/>
                <a:ea typeface="仿宋_GB2312" panose="02010609030101010101" charset="-122"/>
                <a:cs typeface="仿宋_GB2312" panose="02010609030101010101" charset="-122"/>
              </a:rPr>
              <a:t>3、强化学习宣传，围绕政务公开制度、政务公开标准、依申请公开答复等内容进行深入学习，提升政务公开主动意识和能力素质。</a:t>
            </a:r>
            <a:endParaRPr lang="zh-CN" altLang="en-US">
              <a:latin typeface="仿宋_GB2312" panose="02010609030101010101" charset="-122"/>
              <a:ea typeface="仿宋_GB2312" panose="02010609030101010101" charset="-122"/>
              <a:cs typeface="仿宋_GB2312" panose="02010609030101010101" charset="-122"/>
            </a:endParaRPr>
          </a:p>
          <a:p>
            <a:pPr algn="just"/>
            <a:r>
              <a:rPr lang="zh-CN" altLang="en-US">
                <a:latin typeface="仿宋_GB2312" panose="02010609030101010101" charset="-122"/>
                <a:ea typeface="仿宋_GB2312" panose="02010609030101010101" charset="-122"/>
                <a:cs typeface="仿宋_GB2312" panose="02010609030101010101" charset="-122"/>
              </a:rPr>
              <a:t>（三）2022年以来，我单位共承办人大代表建议0件；政协委员提案0件；2022年本单位未承办省级、市级人大代表建议和政协委员提案。</a:t>
            </a:r>
            <a:endParaRPr lang="zh-CN" altLang="en-US">
              <a:latin typeface="仿宋_GB2312" panose="02010609030101010101" charset="-122"/>
              <a:ea typeface="仿宋_GB2312" panose="02010609030101010101" charset="-122"/>
              <a:cs typeface="仿宋_GB2312" panose="02010609030101010101"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48410" y="1433195"/>
            <a:ext cx="8242935" cy="3138170"/>
          </a:xfrm>
          <a:prstGeom prst="rect">
            <a:avLst/>
          </a:prstGeom>
          <a:noFill/>
        </p:spPr>
        <p:txBody>
          <a:bodyPr wrap="square" rtlCol="0" anchor="t">
            <a:spAutoFit/>
          </a:bodyPr>
          <a:p>
            <a:r>
              <a:rPr lang="zh-CN" altLang="en-US">
                <a:latin typeface="仿宋_GB2312" panose="02010609030101010101" charset="-122"/>
                <a:ea typeface="仿宋_GB2312" panose="02010609030101010101" charset="-122"/>
                <a:cs typeface="仿宋_GB2312" panose="02010609030101010101" charset="-122"/>
              </a:rPr>
              <a:t>本报告由汶上县供销社按照《中华人民共和国政府信息公开条例》（以下简称《条例》）和《中华人民共和国政府信息公开工作年度报告格式》（国办公开办函〔2021〕30号）要求编制。</a:t>
            </a:r>
            <a:endParaRPr lang="zh-CN" altLang="en-US">
              <a:latin typeface="仿宋_GB2312" panose="02010609030101010101" charset="-122"/>
              <a:ea typeface="仿宋_GB2312" panose="02010609030101010101" charset="-122"/>
              <a:cs typeface="仿宋_GB2312" panose="02010609030101010101" charset="-122"/>
            </a:endParaRPr>
          </a:p>
          <a:p>
            <a:r>
              <a:rPr lang="zh-CN" altLang="en-US">
                <a:latin typeface="仿宋_GB2312" panose="02010609030101010101" charset="-122"/>
                <a:ea typeface="仿宋_GB2312" panose="02010609030101010101" charset="-122"/>
                <a:cs typeface="仿宋_GB2312" panose="02010609030101010101" charset="-122"/>
              </a:rPr>
              <a:t>本报告内容包括总体情况、主动公开政府信息情况、收到和处理政府信息公开申请情况、政府信息公开行政复议和行政诉讼情况、存在的主要问题及改进情况、其他需要报告的事项等六部分内容。</a:t>
            </a:r>
            <a:endParaRPr lang="zh-CN" altLang="en-US">
              <a:latin typeface="仿宋_GB2312" panose="02010609030101010101" charset="-122"/>
              <a:ea typeface="仿宋_GB2312" panose="02010609030101010101" charset="-122"/>
              <a:cs typeface="仿宋_GB2312" panose="02010609030101010101" charset="-122"/>
            </a:endParaRPr>
          </a:p>
          <a:p>
            <a:r>
              <a:rPr lang="zh-CN" altLang="en-US">
                <a:latin typeface="仿宋_GB2312" panose="02010609030101010101" charset="-122"/>
                <a:ea typeface="仿宋_GB2312" panose="02010609030101010101" charset="-122"/>
                <a:cs typeface="仿宋_GB2312" panose="02010609030101010101" charset="-122"/>
              </a:rPr>
              <a:t>本报告所列数据的统计期限自2022年1月1日起至2022年12月31日止。本报告电子版可在“中国·汶上”政府门户网站（http://www.wenshang.gov.cn/col/col26149/index.html）查阅或下载。如对本报告有疑问，请与汶上县供销社联系（地址：汶上经济开发区英杰麻纺厂，电话：0537-7212656）。</a:t>
            </a:r>
            <a:endParaRPr lang="zh-CN" altLang="en-US">
              <a:latin typeface="仿宋_GB2312" panose="02010609030101010101" charset="-122"/>
              <a:ea typeface="仿宋_GB2312" panose="02010609030101010101" charset="-122"/>
              <a:cs typeface="仿宋_GB2312" panose="02010609030101010101" charset="-122"/>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73400" y="1685290"/>
            <a:ext cx="4801870" cy="2876550"/>
          </a:xfrm>
          <a:prstGeom prst="rect">
            <a:avLst/>
          </a:prstGeom>
          <a:noFill/>
        </p:spPr>
        <p:txBody>
          <a:bodyPr wrap="square" rtlCol="0" anchor="t">
            <a:spAutoFit/>
          </a:bodyPr>
          <a:p>
            <a:pPr algn="ctr"/>
            <a:r>
              <a:rPr lang="zh-CN" altLang="en-US" sz="2800"/>
              <a:t>目   录</a:t>
            </a:r>
            <a:endParaRPr lang="zh-CN" altLang="en-US" sz="2800"/>
          </a:p>
          <a:p>
            <a:endParaRPr lang="zh-CN" altLang="en-US"/>
          </a:p>
          <a:p>
            <a:pPr algn="just" fontAlgn="auto">
              <a:lnSpc>
                <a:spcPts val="2700"/>
              </a:lnSpc>
            </a:pPr>
            <a:r>
              <a:rPr lang="zh-CN" altLang="en-US">
                <a:solidFill>
                  <a:schemeClr val="tx1"/>
                </a:solidFill>
                <a:effectLst>
                  <a:outerShdw blurRad="38100" dist="19050" dir="2700000" algn="tl" rotWithShape="0">
                    <a:schemeClr val="dk1">
                      <a:alpha val="40000"/>
                    </a:schemeClr>
                  </a:outerShdw>
                </a:effectLst>
              </a:rPr>
              <a:t>一、总体情况</a:t>
            </a:r>
            <a:endParaRPr lang="zh-CN" altLang="en-US">
              <a:solidFill>
                <a:schemeClr val="tx1"/>
              </a:solidFill>
              <a:effectLst>
                <a:outerShdw blurRad="38100" dist="19050" dir="2700000" algn="tl" rotWithShape="0">
                  <a:schemeClr val="dk1">
                    <a:alpha val="40000"/>
                  </a:schemeClr>
                </a:outerShdw>
              </a:effectLst>
            </a:endParaRPr>
          </a:p>
          <a:p>
            <a:pPr algn="just" fontAlgn="auto">
              <a:lnSpc>
                <a:spcPts val="2700"/>
              </a:lnSpc>
            </a:pPr>
            <a:r>
              <a:rPr lang="zh-CN" altLang="en-US">
                <a:solidFill>
                  <a:schemeClr val="tx1"/>
                </a:solidFill>
                <a:effectLst>
                  <a:outerShdw blurRad="38100" dist="19050" dir="2700000" algn="tl" rotWithShape="0">
                    <a:schemeClr val="dk1">
                      <a:alpha val="40000"/>
                    </a:schemeClr>
                  </a:outerShdw>
                </a:effectLst>
              </a:rPr>
              <a:t>二、主动公开政府信息情况</a:t>
            </a:r>
            <a:endParaRPr lang="zh-CN" altLang="en-US">
              <a:solidFill>
                <a:schemeClr val="tx1"/>
              </a:solidFill>
              <a:effectLst>
                <a:outerShdw blurRad="38100" dist="19050" dir="2700000" algn="tl" rotWithShape="0">
                  <a:schemeClr val="dk1">
                    <a:alpha val="40000"/>
                  </a:schemeClr>
                </a:outerShdw>
              </a:effectLst>
            </a:endParaRPr>
          </a:p>
          <a:p>
            <a:pPr algn="just" fontAlgn="auto">
              <a:lnSpc>
                <a:spcPts val="2700"/>
              </a:lnSpc>
            </a:pPr>
            <a:r>
              <a:rPr lang="zh-CN" altLang="en-US">
                <a:solidFill>
                  <a:schemeClr val="tx1"/>
                </a:solidFill>
                <a:effectLst>
                  <a:outerShdw blurRad="38100" dist="19050" dir="2700000" algn="tl" rotWithShape="0">
                    <a:schemeClr val="dk1">
                      <a:alpha val="40000"/>
                    </a:schemeClr>
                  </a:outerShdw>
                </a:effectLst>
              </a:rPr>
              <a:t>三、收到和处理政府信息公开申请情况</a:t>
            </a:r>
            <a:endParaRPr lang="zh-CN" altLang="en-US">
              <a:solidFill>
                <a:schemeClr val="tx1"/>
              </a:solidFill>
              <a:effectLst>
                <a:outerShdw blurRad="38100" dist="19050" dir="2700000" algn="tl" rotWithShape="0">
                  <a:schemeClr val="dk1">
                    <a:alpha val="40000"/>
                  </a:schemeClr>
                </a:outerShdw>
              </a:effectLst>
            </a:endParaRPr>
          </a:p>
          <a:p>
            <a:pPr algn="just" fontAlgn="auto">
              <a:lnSpc>
                <a:spcPts val="2700"/>
              </a:lnSpc>
            </a:pPr>
            <a:r>
              <a:rPr lang="zh-CN" altLang="en-US">
                <a:solidFill>
                  <a:schemeClr val="tx1"/>
                </a:solidFill>
                <a:effectLst>
                  <a:outerShdw blurRad="38100" dist="19050" dir="2700000" algn="tl" rotWithShape="0">
                    <a:schemeClr val="dk1">
                      <a:alpha val="40000"/>
                    </a:schemeClr>
                  </a:outerShdw>
                </a:effectLst>
              </a:rPr>
              <a:t>四、政府信息公开行政复议、行政诉讼情况</a:t>
            </a:r>
            <a:endParaRPr lang="zh-CN" altLang="en-US">
              <a:solidFill>
                <a:schemeClr val="tx1"/>
              </a:solidFill>
              <a:effectLst>
                <a:outerShdw blurRad="38100" dist="19050" dir="2700000" algn="tl" rotWithShape="0">
                  <a:schemeClr val="dk1">
                    <a:alpha val="40000"/>
                  </a:schemeClr>
                </a:outerShdw>
              </a:effectLst>
            </a:endParaRPr>
          </a:p>
          <a:p>
            <a:pPr algn="just" fontAlgn="auto">
              <a:lnSpc>
                <a:spcPts val="2700"/>
              </a:lnSpc>
            </a:pPr>
            <a:r>
              <a:rPr lang="zh-CN" altLang="en-US">
                <a:solidFill>
                  <a:schemeClr val="tx1"/>
                </a:solidFill>
                <a:effectLst>
                  <a:outerShdw blurRad="38100" dist="19050" dir="2700000" algn="tl" rotWithShape="0">
                    <a:schemeClr val="dk1">
                      <a:alpha val="40000"/>
                    </a:schemeClr>
                  </a:outerShdw>
                </a:effectLst>
              </a:rPr>
              <a:t>五、存在的主要问题及改进情况</a:t>
            </a:r>
            <a:endParaRPr lang="zh-CN" altLang="en-US">
              <a:solidFill>
                <a:schemeClr val="tx1"/>
              </a:solidFill>
              <a:effectLst>
                <a:outerShdw blurRad="38100" dist="19050" dir="2700000" algn="tl" rotWithShape="0">
                  <a:schemeClr val="dk1">
                    <a:alpha val="40000"/>
                  </a:schemeClr>
                </a:outerShdw>
              </a:effectLst>
            </a:endParaRPr>
          </a:p>
          <a:p>
            <a:pPr algn="just" fontAlgn="auto">
              <a:lnSpc>
                <a:spcPts val="2700"/>
              </a:lnSpc>
            </a:pPr>
            <a:r>
              <a:rPr lang="zh-CN" altLang="en-US">
                <a:solidFill>
                  <a:schemeClr val="tx1"/>
                </a:solidFill>
                <a:effectLst>
                  <a:outerShdw blurRad="38100" dist="19050" dir="2700000" algn="tl" rotWithShape="0">
                    <a:schemeClr val="dk1">
                      <a:alpha val="40000"/>
                    </a:schemeClr>
                  </a:outerShdw>
                </a:effectLst>
              </a:rPr>
              <a:t>六、其他需要报告的事项</a:t>
            </a:r>
            <a:endParaRPr lang="zh-CN" altLang="en-US">
              <a:solidFill>
                <a:schemeClr val="tx1"/>
              </a:solidFill>
              <a:effectLst>
                <a:outerShdw blurRad="38100" dist="19050" dir="2700000" algn="tl" rotWithShape="0">
                  <a:schemeClr val="dk1">
                    <a:alpha val="40000"/>
                  </a:schemeClr>
                </a:outerShdw>
              </a:effectLst>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49145" y="376555"/>
            <a:ext cx="7129780" cy="5354320"/>
          </a:xfrm>
          <a:prstGeom prst="rect">
            <a:avLst/>
          </a:prstGeom>
          <a:noFill/>
        </p:spPr>
        <p:txBody>
          <a:bodyPr wrap="square" rtlCol="0" anchor="t">
            <a:spAutoFit/>
          </a:bodyPr>
          <a:p>
            <a:pPr algn="just">
              <a:buClrTx/>
              <a:buSzTx/>
              <a:buFontTx/>
            </a:pPr>
            <a:r>
              <a:rPr lang="en-US" altLang="zh-CN">
                <a:latin typeface="仿宋_GB2312" panose="02010609030101010101" charset="-122"/>
                <a:ea typeface="仿宋_GB2312" panose="02010609030101010101" charset="-122"/>
                <a:cs typeface="仿宋_GB2312" panose="02010609030101010101" charset="-122"/>
              </a:rPr>
              <a:t>    </a:t>
            </a:r>
            <a:r>
              <a:rPr lang="zh-CN" altLang="en-US">
                <a:latin typeface="仿宋_GB2312" panose="02010609030101010101" charset="-122"/>
                <a:ea typeface="仿宋_GB2312" panose="02010609030101010101" charset="-122"/>
                <a:cs typeface="仿宋_GB2312" panose="02010609030101010101" charset="-122"/>
              </a:rPr>
              <a:t>一、总体情况</a:t>
            </a:r>
            <a:endParaRPr lang="zh-CN" altLang="en-US">
              <a:latin typeface="仿宋_GB2312" panose="02010609030101010101" charset="-122"/>
              <a:ea typeface="仿宋_GB2312" panose="02010609030101010101" charset="-122"/>
              <a:cs typeface="仿宋_GB2312" panose="02010609030101010101" charset="-122"/>
            </a:endParaRPr>
          </a:p>
          <a:p>
            <a:pPr algn="just">
              <a:buClrTx/>
              <a:buSzTx/>
              <a:buFontTx/>
            </a:pPr>
            <a:r>
              <a:rPr lang="zh-CN" altLang="en-US">
                <a:latin typeface="仿宋_GB2312" panose="02010609030101010101" charset="-122"/>
                <a:ea typeface="仿宋_GB2312" panose="02010609030101010101" charset="-122"/>
                <a:cs typeface="仿宋_GB2312" panose="02010609030101010101" charset="-122"/>
              </a:rPr>
              <a:t>2022年，汶上县供销合作社联合社在县委、县政府的坚强领导下，认真贯彻落实《中华人民共和国政府信息公开条例》，紧紧围绕《汶上县2022年政务公开重点工作任务分工》相关要求，结合供销系统工作实际，丰富公开形式，健全公开制度，加大公开力度，以公开促透明、以透明促发展，不断提升供销系统工作公信力和透明度。</a:t>
            </a:r>
            <a:endParaRPr lang="zh-CN" altLang="en-US">
              <a:latin typeface="仿宋_GB2312" panose="02010609030101010101" charset="-122"/>
              <a:ea typeface="仿宋_GB2312" panose="02010609030101010101" charset="-122"/>
              <a:cs typeface="仿宋_GB2312" panose="02010609030101010101" charset="-122"/>
            </a:endParaRPr>
          </a:p>
          <a:p>
            <a:pPr algn="just">
              <a:buClrTx/>
              <a:buSzTx/>
              <a:buFontTx/>
            </a:pPr>
            <a:r>
              <a:rPr lang="zh-CN" altLang="en-US">
                <a:latin typeface="仿宋_GB2312" panose="02010609030101010101" charset="-122"/>
                <a:ea typeface="仿宋_GB2312" panose="02010609030101010101" charset="-122"/>
                <a:cs typeface="仿宋_GB2312" panose="02010609030101010101" charset="-122"/>
              </a:rPr>
              <a:t>（一）主动公开情况</a:t>
            </a:r>
            <a:endParaRPr lang="zh-CN" altLang="en-US">
              <a:latin typeface="仿宋_GB2312" panose="02010609030101010101" charset="-122"/>
              <a:ea typeface="仿宋_GB2312" panose="02010609030101010101" charset="-122"/>
              <a:cs typeface="仿宋_GB2312" panose="02010609030101010101" charset="-122"/>
            </a:endParaRPr>
          </a:p>
          <a:p>
            <a:pPr algn="just">
              <a:buClrTx/>
              <a:buSzTx/>
              <a:buFontTx/>
            </a:pPr>
            <a:r>
              <a:rPr lang="zh-CN" altLang="en-US">
                <a:latin typeface="仿宋_GB2312" panose="02010609030101010101" charset="-122"/>
                <a:ea typeface="仿宋_GB2312" panose="02010609030101010101" charset="-122"/>
                <a:cs typeface="仿宋_GB2312" panose="02010609030101010101" charset="-122"/>
              </a:rPr>
              <a:t>2022年1-12月，汶上县供销社共发布各类政务信息141条。其中通过政府门户网站政府信息公开目录推送13条，占总量的9.2%；“汶上县供销社”公众平台发布116条，占总量的82.2%；报纸、其他网站等发布12条，占总量的8.6%。信息主要内容包括供销社提升农业社会化服务水平，完善农村现代流通网络，企业破产改制，安全生产等工作。</a:t>
            </a:r>
            <a:endParaRPr lang="zh-CN" altLang="en-US">
              <a:latin typeface="仿宋_GB2312" panose="02010609030101010101" charset="-122"/>
              <a:ea typeface="仿宋_GB2312" panose="02010609030101010101" charset="-122"/>
              <a:cs typeface="仿宋_GB2312" panose="02010609030101010101" charset="-122"/>
            </a:endParaRPr>
          </a:p>
          <a:p>
            <a:pPr algn="just">
              <a:buClrTx/>
              <a:buSzTx/>
              <a:buFontTx/>
            </a:pPr>
            <a:endParaRPr lang="zh-CN" altLang="en-US">
              <a:latin typeface="仿宋_GB2312" panose="02010609030101010101" charset="-122"/>
              <a:ea typeface="仿宋_GB2312" panose="02010609030101010101" charset="-122"/>
              <a:cs typeface="仿宋_GB2312" panose="02010609030101010101" charset="-122"/>
            </a:endParaRPr>
          </a:p>
          <a:p>
            <a:pPr algn="just">
              <a:buClrTx/>
              <a:buSzTx/>
              <a:buFontTx/>
            </a:pPr>
            <a:endParaRPr lang="zh-CN" altLang="en-US">
              <a:latin typeface="仿宋_GB2312" panose="02010609030101010101" charset="-122"/>
              <a:ea typeface="仿宋_GB2312" panose="02010609030101010101" charset="-122"/>
              <a:cs typeface="仿宋_GB2312" panose="02010609030101010101" charset="-122"/>
            </a:endParaRPr>
          </a:p>
          <a:p>
            <a:pPr algn="just">
              <a:buClrTx/>
              <a:buSzTx/>
              <a:buFontTx/>
            </a:pPr>
            <a:endParaRPr lang="zh-CN" altLang="en-US">
              <a:latin typeface="仿宋_GB2312" panose="02010609030101010101" charset="-122"/>
              <a:ea typeface="仿宋_GB2312" panose="02010609030101010101" charset="-122"/>
              <a:cs typeface="仿宋_GB2312" panose="02010609030101010101" charset="-122"/>
            </a:endParaRPr>
          </a:p>
          <a:p>
            <a:pPr algn="just">
              <a:buClrTx/>
              <a:buSzTx/>
              <a:buFontTx/>
            </a:pPr>
            <a:endParaRPr lang="zh-CN" altLang="en-US">
              <a:latin typeface="仿宋_GB2312" panose="02010609030101010101" charset="-122"/>
              <a:ea typeface="仿宋_GB2312" panose="02010609030101010101" charset="-122"/>
              <a:cs typeface="仿宋_GB2312" panose="02010609030101010101" charset="-122"/>
            </a:endParaRPr>
          </a:p>
          <a:p>
            <a:pPr algn="just">
              <a:buClrTx/>
              <a:buSzTx/>
              <a:buFontTx/>
            </a:pPr>
            <a:endParaRPr lang="zh-CN" altLang="en-US">
              <a:latin typeface="仿宋_GB2312" panose="02010609030101010101" charset="-122"/>
              <a:ea typeface="仿宋_GB2312" panose="02010609030101010101" charset="-122"/>
              <a:cs typeface="仿宋_GB2312" panose="02010609030101010101" charset="-122"/>
            </a:endParaRPr>
          </a:p>
          <a:p>
            <a:pPr algn="just">
              <a:buClrTx/>
              <a:buSzTx/>
              <a:buFontTx/>
            </a:pPr>
            <a:endParaRPr lang="zh-CN" altLang="en-US">
              <a:latin typeface="仿宋_GB2312" panose="02010609030101010101" charset="-122"/>
              <a:ea typeface="仿宋_GB2312" panose="02010609030101010101" charset="-122"/>
              <a:cs typeface="仿宋_GB2312" panose="02010609030101010101" charset="-122"/>
            </a:endParaRPr>
          </a:p>
          <a:p>
            <a:pPr algn="just">
              <a:buClrTx/>
              <a:buSzTx/>
              <a:buFontTx/>
            </a:pPr>
            <a:endParaRPr lang="zh-CN" altLang="en-US">
              <a:latin typeface="仿宋_GB2312" panose="02010609030101010101" charset="-122"/>
              <a:ea typeface="仿宋_GB2312" panose="02010609030101010101" charset="-122"/>
              <a:cs typeface="仿宋_GB2312" panose="02010609030101010101" charset="-122"/>
            </a:endParaRPr>
          </a:p>
        </p:txBody>
      </p:sp>
      <p:pic>
        <p:nvPicPr>
          <p:cNvPr id="4" name="图片 3" descr="054fec3f12d883bdb475b7b65b060ba"/>
          <p:cNvPicPr>
            <a:picLocks noChangeAspect="1"/>
          </p:cNvPicPr>
          <p:nvPr/>
        </p:nvPicPr>
        <p:blipFill>
          <a:blip r:embed="rId1"/>
          <a:stretch>
            <a:fillRect/>
          </a:stretch>
        </p:blipFill>
        <p:spPr>
          <a:xfrm>
            <a:off x="2444750" y="3921125"/>
            <a:ext cx="3256280" cy="2269490"/>
          </a:xfrm>
          <a:prstGeom prst="rect">
            <a:avLst/>
          </a:prstGeom>
        </p:spPr>
      </p:pic>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363470" y="197485"/>
            <a:ext cx="6151245" cy="6739255"/>
          </a:xfrm>
          <a:prstGeom prst="rect">
            <a:avLst/>
          </a:prstGeom>
          <a:noFill/>
        </p:spPr>
        <p:txBody>
          <a:bodyPr wrap="square" rtlCol="0" anchor="t">
            <a:spAutoFit/>
          </a:bodyPr>
          <a:p>
            <a:pPr algn="just">
              <a:buClrTx/>
              <a:buSzTx/>
              <a:buFontTx/>
            </a:pPr>
            <a:r>
              <a:rPr lang="zh-CN" altLang="en-US">
                <a:latin typeface="仿宋_GB2312" panose="02010609030101010101" charset="-122"/>
                <a:ea typeface="仿宋_GB2312" panose="02010609030101010101" charset="-122"/>
                <a:cs typeface="仿宋_GB2312" panose="02010609030101010101" charset="-122"/>
                <a:sym typeface="+mn-ea"/>
              </a:rPr>
              <a:t>（二）依申请公开情况</a:t>
            </a:r>
            <a:endParaRPr lang="zh-CN" altLang="en-US">
              <a:latin typeface="仿宋_GB2312" panose="02010609030101010101" charset="-122"/>
              <a:ea typeface="仿宋_GB2312" panose="02010609030101010101" charset="-122"/>
              <a:cs typeface="仿宋_GB2312" panose="02010609030101010101" charset="-122"/>
              <a:sym typeface="+mn-ea"/>
            </a:endParaRPr>
          </a:p>
          <a:p>
            <a:pPr algn="just">
              <a:buClrTx/>
              <a:buSzTx/>
              <a:buFontTx/>
            </a:pPr>
            <a:r>
              <a:rPr lang="zh-CN" altLang="en-US">
                <a:latin typeface="仿宋_GB2312" panose="02010609030101010101" charset="-122"/>
                <a:ea typeface="仿宋_GB2312" panose="02010609030101010101" charset="-122"/>
                <a:cs typeface="仿宋_GB2312" panose="02010609030101010101" charset="-122"/>
                <a:sym typeface="+mn-ea"/>
              </a:rPr>
              <a:t>2022年，汶上县供销社未收到依申请公开事项。</a:t>
            </a:r>
            <a:endParaRPr lang="zh-CN" altLang="en-US">
              <a:latin typeface="仿宋_GB2312" panose="02010609030101010101" charset="-122"/>
              <a:ea typeface="仿宋_GB2312" panose="02010609030101010101" charset="-122"/>
              <a:cs typeface="仿宋_GB2312" panose="02010609030101010101" charset="-122"/>
              <a:sym typeface="+mn-ea"/>
            </a:endParaRPr>
          </a:p>
          <a:p>
            <a:pPr algn="just">
              <a:buClrTx/>
              <a:buSzTx/>
              <a:buFontTx/>
            </a:pPr>
            <a:r>
              <a:rPr lang="zh-CN" altLang="en-US">
                <a:latin typeface="仿宋_GB2312" panose="02010609030101010101" charset="-122"/>
                <a:ea typeface="仿宋_GB2312" panose="02010609030101010101" charset="-122"/>
                <a:cs typeface="仿宋_GB2312" panose="02010609030101010101" charset="-122"/>
                <a:sym typeface="+mn-ea"/>
              </a:rPr>
              <a:t>（三）政府信息管理情况</a:t>
            </a:r>
            <a:endParaRPr lang="zh-CN" altLang="en-US">
              <a:latin typeface="仿宋_GB2312" panose="02010609030101010101" charset="-122"/>
              <a:ea typeface="仿宋_GB2312" panose="02010609030101010101" charset="-122"/>
              <a:cs typeface="仿宋_GB2312" panose="02010609030101010101" charset="-122"/>
              <a:sym typeface="+mn-ea"/>
            </a:endParaRPr>
          </a:p>
          <a:p>
            <a:pPr algn="just">
              <a:buClrTx/>
              <a:buSzTx/>
              <a:buFontTx/>
            </a:pPr>
            <a:r>
              <a:rPr lang="zh-CN" altLang="en-US">
                <a:latin typeface="仿宋_GB2312" panose="02010609030101010101" charset="-122"/>
                <a:ea typeface="仿宋_GB2312" panose="02010609030101010101" charset="-122"/>
                <a:cs typeface="仿宋_GB2312" panose="02010609030101010101" charset="-122"/>
                <a:sym typeface="+mn-ea"/>
              </a:rPr>
              <a:t>严格按照“谁起草、谁解读”的原则，政策性文件与解读材料同步组织、同步审签、同步部署。着重解读好政策措施的背景依据、目标任务、主要内容、涉及范围、执行标准、落实措施、工作进展以及注意事项、关键词诠释、惠民利民举措等。同时，积极转发上级相关政策解读情况，并认真落实做好回应关切的相关规定。</a:t>
            </a:r>
            <a:endParaRPr lang="zh-CN" altLang="en-US">
              <a:latin typeface="仿宋_GB2312" panose="02010609030101010101" charset="-122"/>
              <a:ea typeface="仿宋_GB2312" panose="02010609030101010101" charset="-122"/>
              <a:cs typeface="仿宋_GB2312" panose="02010609030101010101" charset="-122"/>
              <a:sym typeface="+mn-ea"/>
            </a:endParaRPr>
          </a:p>
          <a:p>
            <a:pPr algn="just">
              <a:buClrTx/>
              <a:buSzTx/>
              <a:buFontTx/>
            </a:pPr>
            <a:r>
              <a:rPr lang="zh-CN" altLang="en-US">
                <a:latin typeface="仿宋_GB2312" panose="02010609030101010101" charset="-122"/>
                <a:ea typeface="仿宋_GB2312" panose="02010609030101010101" charset="-122"/>
                <a:cs typeface="仿宋_GB2312" panose="02010609030101010101" charset="-122"/>
                <a:sym typeface="+mn-ea"/>
              </a:rPr>
              <a:t>（四）政府信息公开平台建设情况</a:t>
            </a:r>
            <a:endParaRPr lang="zh-CN" altLang="en-US">
              <a:latin typeface="仿宋_GB2312" panose="02010609030101010101" charset="-122"/>
              <a:ea typeface="仿宋_GB2312" panose="02010609030101010101" charset="-122"/>
              <a:cs typeface="仿宋_GB2312" panose="02010609030101010101" charset="-122"/>
              <a:sym typeface="+mn-ea"/>
            </a:endParaRPr>
          </a:p>
          <a:p>
            <a:pPr algn="just">
              <a:buClrTx/>
              <a:buSzTx/>
              <a:buFontTx/>
            </a:pPr>
            <a:r>
              <a:rPr lang="zh-CN" altLang="en-US">
                <a:latin typeface="仿宋_GB2312" panose="02010609030101010101" charset="-122"/>
                <a:ea typeface="仿宋_GB2312" panose="02010609030101010101" charset="-122"/>
                <a:cs typeface="仿宋_GB2312" panose="02010609030101010101" charset="-122"/>
                <a:sym typeface="+mn-ea"/>
              </a:rPr>
              <a:t>全面加强政府门户网站公开专栏维护，及时更新供销社服务“三农”等信息，专人负责“汶上县供销社”微信公众号维护和信息发布工作。严格按要求做好各类栏目信息发布频率管理工作，确保网站信息发布内容准确、格式规范，并积极利用新媒体，通过微信及时发布政府信息。  </a:t>
            </a:r>
            <a:endParaRPr lang="zh-CN" altLang="en-US">
              <a:latin typeface="仿宋_GB2312" panose="02010609030101010101" charset="-122"/>
              <a:ea typeface="仿宋_GB2312" panose="02010609030101010101" charset="-122"/>
              <a:cs typeface="仿宋_GB2312" panose="02010609030101010101" charset="-122"/>
              <a:sym typeface="+mn-ea"/>
            </a:endParaRPr>
          </a:p>
          <a:p>
            <a:pPr algn="just">
              <a:buClrTx/>
              <a:buSzTx/>
              <a:buFontTx/>
            </a:pPr>
            <a:r>
              <a:rPr lang="zh-CN" altLang="en-US">
                <a:latin typeface="仿宋_GB2312" panose="02010609030101010101" charset="-122"/>
                <a:ea typeface="仿宋_GB2312" panose="02010609030101010101" charset="-122"/>
                <a:cs typeface="仿宋_GB2312" panose="02010609030101010101" charset="-122"/>
                <a:sym typeface="+mn-ea"/>
              </a:rPr>
              <a:t>（五）监督保障情况</a:t>
            </a:r>
            <a:endParaRPr lang="zh-CN" altLang="en-US">
              <a:latin typeface="仿宋_GB2312" panose="02010609030101010101" charset="-122"/>
              <a:ea typeface="仿宋_GB2312" panose="02010609030101010101" charset="-122"/>
              <a:cs typeface="仿宋_GB2312" panose="02010609030101010101" charset="-122"/>
              <a:sym typeface="+mn-ea"/>
            </a:endParaRPr>
          </a:p>
          <a:p>
            <a:pPr algn="just">
              <a:buClrTx/>
              <a:buSzTx/>
              <a:buFontTx/>
            </a:pPr>
            <a:r>
              <a:rPr lang="zh-CN" altLang="en-US">
                <a:latin typeface="仿宋_GB2312" panose="02010609030101010101" charset="-122"/>
                <a:ea typeface="仿宋_GB2312" panose="02010609030101010101" charset="-122"/>
                <a:cs typeface="仿宋_GB2312" panose="02010609030101010101" charset="-122"/>
                <a:sym typeface="+mn-ea"/>
              </a:rPr>
              <a:t>认真贯彻落实新修订的《中华人民共和国政府信息公开条例》，掌握新条例法定条文和时点时限要求，完善内部处置流转机制，确保各项规定落到实处。制定并印发了《汶上县供销合作社联合社关于全面推进政务公开工作的实施方案》，从加强主动公开和解读回应工作、推进政务公开平台建设及提高政务公开制度化规范化水平等方面对政务公开工作提出要求，明确责任部门和负责人，按职能职责把好关，确保公开信息的准确性、时效性、完整性。</a:t>
            </a:r>
            <a:endParaRPr lang="zh-CN" altLang="en-US">
              <a:latin typeface="仿宋_GB2312" panose="02010609030101010101" charset="-122"/>
              <a:ea typeface="仿宋_GB2312" panose="02010609030101010101" charset="-122"/>
              <a:cs typeface="仿宋_GB2312" panose="02010609030101010101" charset="-122"/>
              <a:sym typeface="+mn-ea"/>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155825" y="1272223"/>
            <a:ext cx="5080000" cy="337185"/>
          </a:xfrm>
          <a:prstGeom prst="rect">
            <a:avLst/>
          </a:prstGeom>
          <a:noFill/>
          <a:ln w="9525">
            <a:noFill/>
          </a:ln>
        </p:spPr>
        <p:txBody>
          <a:bodyPr>
            <a:spAutoFit/>
          </a:bodyPr>
          <a:p>
            <a:pPr indent="408305"/>
            <a:r>
              <a:rPr lang="zh-CN" sz="1600" b="1">
                <a:ea typeface="黑体" panose="02010609060101010101" charset="-122"/>
              </a:rPr>
              <a:t>二、主动公开政府信息情况</a:t>
            </a:r>
            <a:endParaRPr lang="zh-CN" altLang="en-US"/>
          </a:p>
        </p:txBody>
      </p:sp>
      <p:graphicFrame>
        <p:nvGraphicFramePr>
          <p:cNvPr id="3" name="表格 2"/>
          <p:cNvGraphicFramePr/>
          <p:nvPr>
            <p:custDataLst>
              <p:tags r:id="rId1"/>
            </p:custDataLst>
          </p:nvPr>
        </p:nvGraphicFramePr>
        <p:xfrm>
          <a:off x="2610485" y="1972945"/>
          <a:ext cx="5976620" cy="3582670"/>
        </p:xfrm>
        <a:graphic>
          <a:graphicData uri="http://schemas.openxmlformats.org/drawingml/2006/table">
            <a:tbl>
              <a:tblPr firstRow="1" bandRow="1">
                <a:tableStyleId>{5940675A-B579-460E-94D1-54222C63F5DA}</a:tableStyleId>
              </a:tblPr>
              <a:tblGrid>
                <a:gridCol w="1658620"/>
                <a:gridCol w="1453515"/>
                <a:gridCol w="1510030"/>
                <a:gridCol w="1354455"/>
              </a:tblGrid>
              <a:tr h="255905">
                <a:tc gridSpan="4">
                  <a:txBody>
                    <a:bodyPr/>
                    <a:p>
                      <a:pPr indent="0" algn="ctr">
                        <a:buNone/>
                      </a:pPr>
                      <a:r>
                        <a:rPr lang="en-US" sz="1200" b="1">
                          <a:latin typeface="Times New Roman" panose="02020603050405020304" charset="0"/>
                          <a:cs typeface="Times New Roman" panose="02020603050405020304" charset="0"/>
                        </a:rPr>
                        <a:t>第二十条第（一）项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5905">
                <a:tc>
                  <a:txBody>
                    <a:bodyPr/>
                    <a:p>
                      <a:pPr indent="0" algn="ctr">
                        <a:buNone/>
                      </a:pPr>
                      <a:r>
                        <a:rPr lang="en-US" sz="1200" b="1">
                          <a:latin typeface="Times New Roman" panose="02020603050405020304" charset="0"/>
                          <a:cs typeface="Times New Roman" panose="02020603050405020304" charset="0"/>
                        </a:rPr>
                        <a:t>信息内容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Times New Roman" panose="02020603050405020304" charset="0"/>
                          <a:cs typeface="Times New Roman" panose="02020603050405020304" charset="0"/>
                        </a:rPr>
                        <a:t>本年制发件数</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Times New Roman" panose="02020603050405020304" charset="0"/>
                          <a:cs typeface="Times New Roman" panose="02020603050405020304" charset="0"/>
                        </a:rPr>
                        <a:t>本年废止件数</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Times New Roman" panose="02020603050405020304" charset="0"/>
                          <a:cs typeface="Times New Roman" panose="02020603050405020304" charset="0"/>
                        </a:rPr>
                        <a:t>现行有效件数</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255905">
                <a:tc>
                  <a:txBody>
                    <a:bodyPr/>
                    <a:p>
                      <a:pPr indent="0">
                        <a:buNone/>
                      </a:pPr>
                      <a:r>
                        <a:rPr lang="en-US" sz="1200" b="1">
                          <a:latin typeface="Times New Roman" panose="02020603050405020304" charset="0"/>
                          <a:cs typeface="Times New Roman" panose="02020603050405020304" charset="0"/>
                        </a:rPr>
                        <a:t>规章</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Times New Roman" panose="02020603050405020304" charset="0"/>
                          <a:cs typeface="Times New Roman" panose="02020603050405020304" charset="0"/>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Times New Roman" panose="02020603050405020304" charset="0"/>
                          <a:cs typeface="Times New Roman" panose="02020603050405020304" charset="0"/>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Times New Roman" panose="02020603050405020304" charset="0"/>
                          <a:cs typeface="Times New Roman" panose="02020603050405020304" charset="0"/>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255905">
                <a:tc>
                  <a:txBody>
                    <a:bodyPr/>
                    <a:p>
                      <a:pPr indent="0">
                        <a:buNone/>
                      </a:pPr>
                      <a:r>
                        <a:rPr lang="en-US" sz="1200" b="1">
                          <a:latin typeface="Times New Roman" panose="02020603050405020304" charset="0"/>
                          <a:cs typeface="Times New Roman" panose="02020603050405020304" charset="0"/>
                        </a:rPr>
                        <a:t>行政规范性文件</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Times New Roman" panose="02020603050405020304" charset="0"/>
                          <a:cs typeface="Times New Roman" panose="02020603050405020304" charset="0"/>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Times New Roman" panose="02020603050405020304" charset="0"/>
                          <a:cs typeface="Times New Roman" panose="02020603050405020304" charset="0"/>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a:txBody>
                    <a:bodyPr/>
                    <a:p>
                      <a:pPr indent="0" algn="ctr">
                        <a:buNone/>
                      </a:pPr>
                      <a:r>
                        <a:rPr lang="en-US" sz="1200" b="1">
                          <a:latin typeface="Times New Roman" panose="02020603050405020304" charset="0"/>
                          <a:cs typeface="Times New Roman" panose="02020603050405020304" charset="0"/>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r>
              <a:tr h="255905">
                <a:tc gridSpan="4">
                  <a:txBody>
                    <a:bodyPr/>
                    <a:p>
                      <a:pPr indent="0" algn="ctr">
                        <a:buNone/>
                      </a:pPr>
                      <a:r>
                        <a:rPr lang="en-US" sz="1200" b="1">
                          <a:latin typeface="Times New Roman" panose="02020603050405020304" charset="0"/>
                          <a:cs typeface="Times New Roman" panose="02020603050405020304" charset="0"/>
                        </a:rPr>
                        <a:t>第二十条第（五）项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5905">
                <a:tc>
                  <a:txBody>
                    <a:bodyPr/>
                    <a:p>
                      <a:pPr indent="0" algn="ctr">
                        <a:buNone/>
                      </a:pPr>
                      <a:r>
                        <a:rPr lang="en-US" sz="1200" b="1">
                          <a:latin typeface="Times New Roman" panose="02020603050405020304" charset="0"/>
                          <a:cs typeface="Times New Roman" panose="02020603050405020304" charset="0"/>
                        </a:rPr>
                        <a:t>信息内容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Times New Roman" panose="02020603050405020304" charset="0"/>
                          <a:cs typeface="Times New Roman" panose="02020603050405020304" charset="0"/>
                        </a:rPr>
                        <a:t>本年处理决定数量</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5905">
                <a:tc>
                  <a:txBody>
                    <a:bodyPr/>
                    <a:p>
                      <a:pPr indent="0">
                        <a:buNone/>
                      </a:pPr>
                      <a:r>
                        <a:rPr lang="en-US" sz="1200" b="1">
                          <a:latin typeface="Times New Roman" panose="02020603050405020304" charset="0"/>
                          <a:cs typeface="Times New Roman" panose="02020603050405020304" charset="0"/>
                        </a:rPr>
                        <a:t>行政许可</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Times New Roman" panose="02020603050405020304" charset="0"/>
                          <a:cs typeface="Times New Roman" panose="02020603050405020304" charset="0"/>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5905">
                <a:tc gridSpan="4">
                  <a:txBody>
                    <a:bodyPr/>
                    <a:p>
                      <a:pPr indent="0" algn="ctr">
                        <a:buNone/>
                      </a:pPr>
                      <a:r>
                        <a:rPr lang="en-US" sz="1200" b="1">
                          <a:latin typeface="Times New Roman" panose="02020603050405020304" charset="0"/>
                          <a:cs typeface="Times New Roman" panose="02020603050405020304" charset="0"/>
                        </a:rPr>
                        <a:t>第二十条第（六）项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5905">
                <a:tc>
                  <a:txBody>
                    <a:bodyPr/>
                    <a:p>
                      <a:pPr indent="0" algn="ctr">
                        <a:buNone/>
                      </a:pPr>
                      <a:r>
                        <a:rPr lang="en-US" sz="1200" b="1">
                          <a:latin typeface="Times New Roman" panose="02020603050405020304" charset="0"/>
                          <a:cs typeface="Times New Roman" panose="02020603050405020304" charset="0"/>
                        </a:rPr>
                        <a:t>信息内容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Times New Roman" panose="02020603050405020304" charset="0"/>
                          <a:cs typeface="Times New Roman" panose="02020603050405020304" charset="0"/>
                        </a:rPr>
                        <a:t>本年处理决定数量</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5905">
                <a:tc>
                  <a:txBody>
                    <a:bodyPr/>
                    <a:p>
                      <a:pPr indent="0">
                        <a:buNone/>
                      </a:pPr>
                      <a:r>
                        <a:rPr lang="en-US" sz="1200" b="1">
                          <a:latin typeface="Times New Roman" panose="02020603050405020304" charset="0"/>
                          <a:cs typeface="Times New Roman" panose="02020603050405020304" charset="0"/>
                        </a:rPr>
                        <a:t>行政处罚</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Times New Roman" panose="02020603050405020304" charset="0"/>
                          <a:cs typeface="Times New Roman" panose="02020603050405020304" charset="0"/>
                        </a:rPr>
                        <a:t>470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5905">
                <a:tc>
                  <a:txBody>
                    <a:bodyPr/>
                    <a:p>
                      <a:pPr indent="0">
                        <a:buNone/>
                      </a:pPr>
                      <a:r>
                        <a:rPr lang="en-US" sz="1200" b="1">
                          <a:latin typeface="Times New Roman" panose="02020603050405020304" charset="0"/>
                          <a:cs typeface="Times New Roman" panose="02020603050405020304" charset="0"/>
                        </a:rPr>
                        <a:t>行政强制</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Times New Roman" panose="02020603050405020304" charset="0"/>
                          <a:cs typeface="Times New Roman" panose="02020603050405020304" charset="0"/>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5905">
                <a:tc gridSpan="4">
                  <a:txBody>
                    <a:bodyPr/>
                    <a:p>
                      <a:pPr indent="0" algn="ctr">
                        <a:buNone/>
                      </a:pPr>
                      <a:r>
                        <a:rPr lang="en-US" sz="1200" b="1">
                          <a:latin typeface="Times New Roman" panose="02020603050405020304" charset="0"/>
                          <a:cs typeface="Times New Roman" panose="02020603050405020304" charset="0"/>
                        </a:rPr>
                        <a:t>第二十条第（八）项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5905">
                <a:tc>
                  <a:txBody>
                    <a:bodyPr/>
                    <a:p>
                      <a:pPr indent="0" algn="ctr">
                        <a:buNone/>
                      </a:pPr>
                      <a:r>
                        <a:rPr lang="en-US" sz="1200" b="1">
                          <a:latin typeface="Times New Roman" panose="02020603050405020304" charset="0"/>
                          <a:cs typeface="Times New Roman" panose="02020603050405020304" charset="0"/>
                        </a:rPr>
                        <a:t>信息内容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Times New Roman" panose="02020603050405020304" charset="0"/>
                          <a:cs typeface="Times New Roman" panose="02020603050405020304" charset="0"/>
                        </a:rPr>
                        <a:t>本年收费金额（单位：万元）</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5905">
                <a:tc>
                  <a:txBody>
                    <a:bodyPr/>
                    <a:p>
                      <a:pPr indent="0">
                        <a:buNone/>
                      </a:pPr>
                      <a:r>
                        <a:rPr lang="en-US" sz="1200" b="1">
                          <a:latin typeface="Times New Roman" panose="02020603050405020304" charset="0"/>
                          <a:cs typeface="Times New Roman" panose="02020603050405020304" charset="0"/>
                        </a:rPr>
                        <a:t>行政事业性收费</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gridSpan="3">
                  <a:txBody>
                    <a:bodyPr/>
                    <a:p>
                      <a:pPr indent="0" algn="ctr">
                        <a:buNone/>
                      </a:pPr>
                      <a:r>
                        <a:rPr lang="en-US" sz="1200" b="1">
                          <a:latin typeface="Times New Roman" panose="02020603050405020304" charset="0"/>
                          <a:cs typeface="Times New Roman" panose="02020603050405020304" charset="0"/>
                        </a:rPr>
                        <a:t>0</a:t>
                      </a:r>
                      <a:endParaRPr lang="en-US" altLang="en-US" sz="12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FFFF"/>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556000" y="-317"/>
            <a:ext cx="5080000" cy="337185"/>
          </a:xfrm>
          <a:prstGeom prst="rect">
            <a:avLst/>
          </a:prstGeom>
          <a:noFill/>
          <a:ln w="9525">
            <a:noFill/>
          </a:ln>
        </p:spPr>
        <p:txBody>
          <a:bodyPr>
            <a:spAutoFit/>
          </a:bodyPr>
          <a:p>
            <a:pPr indent="408305"/>
            <a:r>
              <a:rPr lang="zh-CN" sz="1600" b="1">
                <a:ea typeface="黑体" panose="02010609060101010101" charset="-122"/>
              </a:rPr>
              <a:t>三、收到和处理政府信息公开申请情况</a:t>
            </a:r>
            <a:endParaRPr lang="zh-CN" altLang="en-US"/>
          </a:p>
        </p:txBody>
      </p:sp>
      <p:graphicFrame>
        <p:nvGraphicFramePr>
          <p:cNvPr id="3" name="表格 2"/>
          <p:cNvGraphicFramePr/>
          <p:nvPr>
            <p:custDataLst>
              <p:tags r:id="rId1"/>
            </p:custDataLst>
          </p:nvPr>
        </p:nvGraphicFramePr>
        <p:xfrm>
          <a:off x="2947670" y="448945"/>
          <a:ext cx="6176645" cy="6303645"/>
        </p:xfrm>
        <a:graphic>
          <a:graphicData uri="http://schemas.openxmlformats.org/drawingml/2006/table">
            <a:tbl>
              <a:tblPr firstRow="1" bandRow="1">
                <a:tableStyleId>{5940675A-B579-460E-94D1-54222C63F5DA}</a:tableStyleId>
              </a:tblPr>
              <a:tblGrid>
                <a:gridCol w="537845"/>
                <a:gridCol w="661035"/>
                <a:gridCol w="2016760"/>
                <a:gridCol w="553720"/>
                <a:gridCol w="419100"/>
                <a:gridCol w="412750"/>
                <a:gridCol w="419100"/>
                <a:gridCol w="400050"/>
                <a:gridCol w="391795"/>
                <a:gridCol w="364490"/>
              </a:tblGrid>
              <a:tr h="152400">
                <a:tc rowSpan="3" gridSpan="3">
                  <a:txBody>
                    <a:bodyPr/>
                    <a:p>
                      <a:pPr indent="0" algn="ctr">
                        <a:buNone/>
                      </a:pPr>
                      <a:r>
                        <a:rPr lang="en-US" sz="1000" b="1">
                          <a:latin typeface="Times New Roman" panose="02020603050405020304" charset="0"/>
                          <a:cs typeface="Times New Roman" panose="02020603050405020304" charset="0"/>
                        </a:rPr>
                        <a:t>（本列数据的勾稽关系为：第一项加第二项之和，等于第三项加第四项之和）</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indent="0" algn="ctr">
                        <a:buNone/>
                      </a:pPr>
                      <a:r>
                        <a:rPr lang="en-US" sz="1000" b="1">
                          <a:latin typeface="Times New Roman" panose="02020603050405020304" charset="0"/>
                          <a:cs typeface="Times New Roman" panose="02020603050405020304" charset="0"/>
                        </a:rPr>
                        <a:t>申请人情况</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2400">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indent="0" algn="ctr">
                        <a:buNone/>
                      </a:pPr>
                      <a:r>
                        <a:rPr lang="en-US" sz="1000" b="1">
                          <a:latin typeface="Times New Roman" panose="02020603050405020304" charset="0"/>
                          <a:cs typeface="Times New Roman" panose="02020603050405020304" charset="0"/>
                        </a:rPr>
                        <a:t>自然人</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1">
                          <a:latin typeface="Times New Roman" panose="02020603050405020304" charset="0"/>
                          <a:cs typeface="Times New Roman" panose="02020603050405020304" charset="0"/>
                        </a:rPr>
                        <a:t>法人或其他组织</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indent="0" algn="ctr">
                        <a:buNone/>
                      </a:pPr>
                      <a:r>
                        <a:rPr lang="en-US" sz="1000" b="1">
                          <a:latin typeface="Times New Roman" panose="02020603050405020304" charset="0"/>
                          <a:cs typeface="Times New Roman" panose="02020603050405020304" charset="0"/>
                        </a:rPr>
                        <a:t>总计</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7200">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1">
                          <a:latin typeface="Times New Roman" panose="02020603050405020304" charset="0"/>
                          <a:cs typeface="Times New Roman" panose="02020603050405020304" charset="0"/>
                        </a:rPr>
                        <a:t>商业企业</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科研机构</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社会公益组织</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法律服务机构</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其他</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237490">
                <a:tc gridSpan="3">
                  <a:txBody>
                    <a:bodyPr/>
                    <a:p>
                      <a:pPr indent="0">
                        <a:buNone/>
                      </a:pPr>
                      <a:r>
                        <a:rPr lang="en-US" sz="1000" b="1">
                          <a:latin typeface="Times New Roman" panose="02020603050405020304" charset="0"/>
                          <a:cs typeface="Times New Roman" panose="02020603050405020304" charset="0"/>
                        </a:rPr>
                        <a:t>一、本年新收政府信息公开申请数量</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4630">
                <a:tc gridSpan="3">
                  <a:txBody>
                    <a:bodyPr/>
                    <a:p>
                      <a:pPr indent="0">
                        <a:buNone/>
                      </a:pPr>
                      <a:r>
                        <a:rPr lang="en-US" sz="1000" b="1">
                          <a:latin typeface="Times New Roman" panose="02020603050405020304" charset="0"/>
                          <a:cs typeface="Times New Roman" panose="02020603050405020304" charset="0"/>
                        </a:rPr>
                        <a:t>二、上年结转政府信息公开申请数量</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rowSpan="13">
                  <a:txBody>
                    <a:bodyPr/>
                    <a:p>
                      <a:pPr indent="0">
                        <a:buNone/>
                      </a:pPr>
                      <a:r>
                        <a:rPr lang="en-US" sz="1000" b="1">
                          <a:latin typeface="Times New Roman" panose="02020603050405020304" charset="0"/>
                          <a:cs typeface="Times New Roman" panose="02020603050405020304" charset="0"/>
                        </a:rPr>
                        <a:t>三、本年度办理结果</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1">
                          <a:latin typeface="Times New Roman" panose="02020603050405020304" charset="0"/>
                          <a:cs typeface="Times New Roman" panose="02020603050405020304" charset="0"/>
                        </a:rPr>
                        <a:t>（一）予以公开</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9624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1000" b="1">
                          <a:latin typeface="Times New Roman" panose="02020603050405020304" charset="0"/>
                          <a:cs typeface="Times New Roman" panose="02020603050405020304" charset="0"/>
                        </a:rPr>
                        <a:t>（二）部分公开（区分处理的，只计这一情形，不计其他情形）</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11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indent="0">
                        <a:buNone/>
                      </a:pPr>
                      <a:r>
                        <a:rPr lang="en-US" sz="1000" b="1">
                          <a:latin typeface="Times New Roman" panose="02020603050405020304" charset="0"/>
                          <a:cs typeface="Times New Roman" panose="02020603050405020304" charset="0"/>
                        </a:rPr>
                        <a:t>（三）不予公开</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Times New Roman" panose="02020603050405020304" charset="0"/>
                          <a:cs typeface="Times New Roman" panose="02020603050405020304" charset="0"/>
                        </a:rPr>
                        <a:t>1.属于国家秘密</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24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Times New Roman" panose="02020603050405020304" charset="0"/>
                          <a:cs typeface="Times New Roman" panose="02020603050405020304" charset="0"/>
                        </a:rPr>
                        <a:t>2.其他法律行政法规禁止公开</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24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Times New Roman" panose="02020603050405020304" charset="0"/>
                          <a:cs typeface="Times New Roman" panose="02020603050405020304" charset="0"/>
                        </a:rPr>
                        <a:t>3.危及“三安全一稳定”</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24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Times New Roman" panose="02020603050405020304" charset="0"/>
                          <a:cs typeface="Times New Roman" panose="02020603050405020304" charset="0"/>
                        </a:rPr>
                        <a:t>4.保护第三方合法权益</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24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Times New Roman" panose="02020603050405020304" charset="0"/>
                          <a:cs typeface="Times New Roman" panose="02020603050405020304" charset="0"/>
                        </a:rPr>
                        <a:t>5.属于三类内部事务信息</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17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Times New Roman" panose="02020603050405020304" charset="0"/>
                          <a:cs typeface="Times New Roman" panose="02020603050405020304" charset="0"/>
                        </a:rPr>
                        <a:t>6.属于四类过程性信息</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24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Times New Roman" panose="02020603050405020304" charset="0"/>
                          <a:cs typeface="Times New Roman" panose="02020603050405020304" charset="0"/>
                        </a:rPr>
                        <a:t>7.属于行政执法案卷</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24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1">
                          <a:latin typeface="Times New Roman" panose="02020603050405020304" charset="0"/>
                          <a:cs typeface="Times New Roman" panose="02020603050405020304" charset="0"/>
                        </a:rPr>
                        <a:t>8.属于行政查询事项</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17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1000" b="1">
                          <a:latin typeface="Times New Roman" panose="02020603050405020304" charset="0"/>
                          <a:cs typeface="Times New Roman" panose="02020603050405020304" charset="0"/>
                        </a:rPr>
                        <a:t>（四）无法提供</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Times New Roman" panose="02020603050405020304" charset="0"/>
                          <a:cs typeface="Times New Roman" panose="02020603050405020304" charset="0"/>
                        </a:rPr>
                        <a:t>1.本机关不掌握相关政府信息</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177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Times New Roman" panose="02020603050405020304" charset="0"/>
                          <a:cs typeface="Times New Roman" panose="02020603050405020304" charset="0"/>
                        </a:rPr>
                        <a:t>2.没有现成信息需要另行制作</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24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1">
                          <a:latin typeface="Times New Roman" panose="02020603050405020304" charset="0"/>
                          <a:cs typeface="Times New Roman" panose="02020603050405020304" charset="0"/>
                        </a:rPr>
                        <a:t>3.补正后申请内容仍不明确</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rowSpan="9">
                  <a:txBody>
                    <a:bodyPr/>
                    <a:p>
                      <a:pPr indent="0">
                        <a:buNone/>
                      </a:pPr>
                      <a:r>
                        <a:rPr lang="en-US" sz="1000" b="1">
                          <a:latin typeface="Times New Roman" panose="02020603050405020304" charset="0"/>
                          <a:cs typeface="Times New Roman" panose="02020603050405020304" charset="0"/>
                        </a:rPr>
                        <a:t> </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p>
                      <a:pPr indent="0">
                        <a:buNone/>
                      </a:pPr>
                      <a:r>
                        <a:rPr lang="en-US" sz="1000" b="1">
                          <a:latin typeface="Times New Roman" panose="02020603050405020304" charset="0"/>
                          <a:cs typeface="Times New Roman" panose="02020603050405020304" charset="0"/>
                        </a:rPr>
                        <a:t>（五）不予处理</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Times New Roman" panose="02020603050405020304" charset="0"/>
                          <a:cs typeface="Times New Roman" panose="02020603050405020304" charset="0"/>
                        </a:rPr>
                        <a:t>1.信访举报投诉类申请</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Times New Roman" panose="02020603050405020304" charset="0"/>
                          <a:cs typeface="Times New Roman" panose="02020603050405020304" charset="0"/>
                        </a:rPr>
                        <a:t>2.重复申请</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Times New Roman" panose="02020603050405020304" charset="0"/>
                          <a:cs typeface="Times New Roman" panose="02020603050405020304" charset="0"/>
                        </a:rPr>
                        <a:t>3.要求提供公开出版物</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Times New Roman" panose="02020603050405020304" charset="0"/>
                          <a:cs typeface="Times New Roman" panose="02020603050405020304" charset="0"/>
                        </a:rPr>
                        <a:t>4.无正当理由大量反复申请</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2926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1">
                          <a:latin typeface="Times New Roman" panose="02020603050405020304" charset="0"/>
                          <a:cs typeface="Times New Roman" panose="02020603050405020304" charset="0"/>
                        </a:rPr>
                        <a:t>5.要求行政机关确认或重新出具已获取信息</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72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1000" b="1">
                          <a:latin typeface="Times New Roman" panose="02020603050405020304" charset="0"/>
                          <a:cs typeface="Times New Roman" panose="02020603050405020304" charset="0"/>
                        </a:rPr>
                        <a:t>（六）其他处理</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Times New Roman" panose="02020603050405020304" charset="0"/>
                          <a:cs typeface="Times New Roman" panose="02020603050405020304" charset="0"/>
                        </a:rPr>
                        <a:t>1.申请人无正当理由逾期不补正、行政机关不再处理其政府信息公开申请</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72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1000" b="1">
                          <a:latin typeface="Times New Roman" panose="02020603050405020304" charset="0"/>
                          <a:cs typeface="Times New Roman" panose="02020603050405020304" charset="0"/>
                        </a:rPr>
                        <a:t>2.申请人逾期未按收费通知要求缴纳费用、行政机关不再处理其政府信息公开申请</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 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000" b="1">
                          <a:latin typeface="Times New Roman" panose="02020603050405020304" charset="0"/>
                          <a:cs typeface="Times New Roman" panose="02020603050405020304" charset="0"/>
                        </a:rPr>
                        <a:t>3.其他</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95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indent="0">
                        <a:buNone/>
                      </a:pPr>
                      <a:r>
                        <a:rPr lang="en-US" sz="1000" b="1">
                          <a:latin typeface="Times New Roman" panose="02020603050405020304" charset="0"/>
                          <a:cs typeface="Times New Roman" panose="02020603050405020304" charset="0"/>
                        </a:rPr>
                        <a:t>（七）总计</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2400">
                <a:tc gridSpan="3">
                  <a:txBody>
                    <a:bodyPr/>
                    <a:p>
                      <a:pPr indent="0">
                        <a:buNone/>
                      </a:pPr>
                      <a:r>
                        <a:rPr lang="en-US" sz="1000" b="1">
                          <a:latin typeface="Times New Roman" panose="02020603050405020304" charset="0"/>
                          <a:cs typeface="Times New Roman" panose="02020603050405020304" charset="0"/>
                        </a:rPr>
                        <a:t>四、结转下年度继续办理</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36194" marR="36194"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2683510" y="1143635"/>
            <a:ext cx="5161280" cy="337185"/>
          </a:xfrm>
          <a:prstGeom prst="rect">
            <a:avLst/>
          </a:prstGeom>
          <a:noFill/>
          <a:ln w="9525">
            <a:noFill/>
          </a:ln>
        </p:spPr>
        <p:txBody>
          <a:bodyPr wrap="square">
            <a:spAutoFit/>
          </a:bodyPr>
          <a:p>
            <a:pPr indent="408305"/>
            <a:r>
              <a:rPr lang="zh-CN" sz="1600" b="1">
                <a:ea typeface="黑体" panose="02010609060101010101" charset="-122"/>
              </a:rPr>
              <a:t>四、政府信息公开行政复议、行政诉讼情况</a:t>
            </a:r>
            <a:endParaRPr lang="zh-CN" altLang="en-US"/>
          </a:p>
        </p:txBody>
      </p:sp>
      <p:graphicFrame>
        <p:nvGraphicFramePr>
          <p:cNvPr id="3" name="表格 2"/>
          <p:cNvGraphicFramePr/>
          <p:nvPr>
            <p:custDataLst>
              <p:tags r:id="rId1"/>
            </p:custDataLst>
          </p:nvPr>
        </p:nvGraphicFramePr>
        <p:xfrm>
          <a:off x="3140075" y="1734185"/>
          <a:ext cx="5715635" cy="2542540"/>
        </p:xfrm>
        <a:graphic>
          <a:graphicData uri="http://schemas.openxmlformats.org/drawingml/2006/table">
            <a:tbl>
              <a:tblPr firstRow="1" bandRow="1">
                <a:tableStyleId>{5940675A-B579-460E-94D1-54222C63F5DA}</a:tableStyleId>
              </a:tblPr>
              <a:tblGrid>
                <a:gridCol w="399415"/>
                <a:gridCol w="401955"/>
                <a:gridCol w="389890"/>
                <a:gridCol w="382905"/>
                <a:gridCol w="298450"/>
                <a:gridCol w="421640"/>
                <a:gridCol w="421005"/>
                <a:gridCol w="421640"/>
                <a:gridCol w="412750"/>
                <a:gridCol w="275590"/>
                <a:gridCol w="422275"/>
                <a:gridCol w="421640"/>
                <a:gridCol w="421640"/>
                <a:gridCol w="360680"/>
                <a:gridCol w="264160"/>
              </a:tblGrid>
              <a:tr h="290830">
                <a:tc gridSpan="5">
                  <a:txBody>
                    <a:bodyPr/>
                    <a:p>
                      <a:pPr indent="0" algn="ctr">
                        <a:buNone/>
                      </a:pPr>
                      <a:r>
                        <a:rPr lang="en-US" sz="1000" b="1">
                          <a:latin typeface="Times New Roman" panose="02020603050405020304" charset="0"/>
                          <a:cs typeface="Times New Roman" panose="02020603050405020304" charset="0"/>
                        </a:rPr>
                        <a:t>行政复议</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lgn="ctr">
                        <a:buNone/>
                      </a:pPr>
                      <a:r>
                        <a:rPr lang="en-US" sz="1000" b="1">
                          <a:latin typeface="Times New Roman" panose="02020603050405020304" charset="0"/>
                          <a:cs typeface="Times New Roman" panose="02020603050405020304" charset="0"/>
                        </a:rPr>
                        <a:t>行政诉讼</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90195">
                <a:tc rowSpan="2">
                  <a:txBody>
                    <a:bodyPr/>
                    <a:p>
                      <a:pPr indent="0" algn="ctr">
                        <a:buNone/>
                      </a:pPr>
                      <a:r>
                        <a:rPr lang="en-US" sz="1000" b="1">
                          <a:latin typeface="Times New Roman" panose="02020603050405020304" charset="0"/>
                          <a:cs typeface="Times New Roman" panose="02020603050405020304" charset="0"/>
                        </a:rPr>
                        <a:t>结果维持</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Times New Roman" panose="02020603050405020304" charset="0"/>
                          <a:cs typeface="Times New Roman" panose="02020603050405020304" charset="0"/>
                        </a:rPr>
                        <a:t>结果纠正</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Times New Roman" panose="02020603050405020304" charset="0"/>
                          <a:cs typeface="Times New Roman" panose="02020603050405020304" charset="0"/>
                        </a:rPr>
                        <a:t>其他结果</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Times New Roman" panose="02020603050405020304" charset="0"/>
                          <a:cs typeface="Times New Roman" panose="02020603050405020304" charset="0"/>
                        </a:rPr>
                        <a:t>尚未审结</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a:buNone/>
                      </a:pPr>
                      <a:r>
                        <a:rPr lang="en-US" sz="1000" b="1">
                          <a:latin typeface="Times New Roman" panose="02020603050405020304" charset="0"/>
                          <a:cs typeface="Times New Roman" panose="02020603050405020304" charset="0"/>
                        </a:rPr>
                        <a:t>总计</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1000" b="1">
                          <a:latin typeface="Times New Roman" panose="02020603050405020304" charset="0"/>
                          <a:cs typeface="Times New Roman" panose="02020603050405020304" charset="0"/>
                        </a:rPr>
                        <a:t>未经复议直接起诉</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lgn="ctr">
                        <a:buNone/>
                      </a:pPr>
                      <a:r>
                        <a:rPr lang="en-US" sz="1000" b="1">
                          <a:latin typeface="Times New Roman" panose="02020603050405020304" charset="0"/>
                          <a:cs typeface="Times New Roman" panose="02020603050405020304" charset="0"/>
                        </a:rPr>
                        <a:t>复议后起诉</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1626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1000" b="1">
                          <a:latin typeface="Times New Roman" panose="02020603050405020304" charset="0"/>
                          <a:cs typeface="Times New Roman" panose="02020603050405020304" charset="0"/>
                        </a:rPr>
                        <a:t>结果维持</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结果纠正</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其他结果</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尚未审结</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总计</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结果维持</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结果纠正</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其他结果</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尚未审结</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总计</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98830">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1">
                          <a:latin typeface="Times New Roman" panose="02020603050405020304" charset="0"/>
                          <a:cs typeface="Times New Roman" panose="02020603050405020304" charset="0"/>
                        </a:rPr>
                        <a:t>0</a:t>
                      </a:r>
                      <a:endParaRPr lang="en-US" altLang="en-US" sz="1000" b="1">
                        <a:latin typeface="Times New Roman" panose="02020603050405020304" charset="0"/>
                        <a:ea typeface="Times New Roman" panose="02020603050405020304" charset="0"/>
                        <a:cs typeface="Times New Roman" panose="02020603050405020304" charset="0"/>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73400" y="1259205"/>
            <a:ext cx="7317105" cy="2584450"/>
          </a:xfrm>
          <a:prstGeom prst="rect">
            <a:avLst/>
          </a:prstGeom>
          <a:noFill/>
        </p:spPr>
        <p:txBody>
          <a:bodyPr wrap="square" rtlCol="0" anchor="t">
            <a:spAutoFit/>
          </a:bodyPr>
          <a:p>
            <a:pPr algn="just"/>
            <a:r>
              <a:rPr lang="en-US" altLang="zh-CN"/>
              <a:t>       </a:t>
            </a:r>
            <a:r>
              <a:rPr lang="zh-CN" altLang="en-US">
                <a:latin typeface="仿宋_GB2312" panose="02010609030101010101" charset="-122"/>
                <a:ea typeface="仿宋_GB2312" panose="02010609030101010101" charset="-122"/>
                <a:cs typeface="仿宋_GB2312" panose="02010609030101010101" charset="-122"/>
              </a:rPr>
              <a:t>五、存在的主要问题及改进情况</a:t>
            </a:r>
            <a:endParaRPr lang="zh-CN" altLang="en-US">
              <a:latin typeface="仿宋_GB2312" panose="02010609030101010101" charset="-122"/>
              <a:ea typeface="仿宋_GB2312" panose="02010609030101010101" charset="-122"/>
              <a:cs typeface="仿宋_GB2312" panose="02010609030101010101" charset="-122"/>
            </a:endParaRPr>
          </a:p>
          <a:p>
            <a:pPr algn="just"/>
            <a:r>
              <a:rPr lang="zh-CN" altLang="en-US">
                <a:latin typeface="仿宋_GB2312" panose="02010609030101010101" charset="-122"/>
                <a:ea typeface="仿宋_GB2312" panose="02010609030101010101" charset="-122"/>
                <a:cs typeface="仿宋_GB2312" panose="02010609030101010101" charset="-122"/>
              </a:rPr>
              <a:t>    2022年，本单位政府信息公开工作做的较好，但也存在一些问题：如信息公开内容不都完整、不规范、不够及时等。本单位将积极做好以下几点，确保政府信息工作顺利开展。一是加强机制考核。将信息公开工作更好地融入日常业务工作，认真做好门户网站信息公开平台常态化管理，及时发布政务信息。二是加强监督管理。对发布信息内容加强审查、监督管理，强化对信息时效性管理，避免信息公开遗漏等情况发生。三是加强业务培训。对负责政务信息工作人员定期开展业务培训，提高工作人员整体素质。</a:t>
            </a:r>
            <a:endParaRPr lang="zh-CN" altLang="en-US">
              <a:latin typeface="仿宋_GB2312" panose="02010609030101010101" charset="-122"/>
              <a:ea typeface="仿宋_GB2312" panose="02010609030101010101" charset="-122"/>
              <a:cs typeface="仿宋_GB2312" panose="02010609030101010101" charset="-122"/>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y"/>
  <p:tag name="KSO_WM_UNIT_INDEX" val="1"/>
  <p:tag name="KSO_WM_UNIT_ID" val="_1*y*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SLIDE_BACKGROUND_TYPE" val="frame"/>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3*i*4"/>
  <p:tag name="KSO_WM_UNIT_LAYERLEVEL" val="1"/>
  <p:tag name="KSO_WM_TAG_VERSION" val="1.0"/>
  <p:tag name="KSO_WM_BEAUTIFY_FLAG" val="#wm#"/>
  <p:tag name="KSO_WM_SLIDE_BACKGROUND_TYPE" val="frame"/>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3*i*4"/>
  <p:tag name="KSO_WM_UNIT_LAYERLEVEL" val="1"/>
  <p:tag name="KSO_WM_TAG_VERSION" val="1.0"/>
  <p:tag name="KSO_WM_BEAUTIFY_FLAG" val="#wm#"/>
  <p:tag name="KSO_WM_SLIDE_BACKGROUND_TYPE" val="frame"/>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08.xml><?xml version="1.0" encoding="utf-8"?>
<p:tagLst xmlns:p="http://schemas.openxmlformats.org/presentationml/2006/main">
  <p:tag name="KSO_WM_SLIDE_BACKGROUND_TYPE" val="leftRight"/>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 name="KSO_WM_SLIDE_BACKGROUND_TYPE" val="leftRight"/>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4*i*3"/>
  <p:tag name="KSO_WM_UNIT_LAYERLEVEL" val="1"/>
  <p:tag name="KSO_WM_TAG_VERSION" val="1.0"/>
  <p:tag name="KSO_WM_BEAUTIFY_FLAG" val="#wm#"/>
  <p:tag name="KSO_WM_SLIDE_BACKGROUND_TYPE" val="leftRight"/>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 name="KSO_WM_SLIDE_BACKGROUND_TYPE" val="leftRight"/>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UNIT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5*i*2"/>
  <p:tag name="KSO_WM_UNIT_LAYERLEVEL" val="1"/>
  <p:tag name="KSO_WM_TAG_VERSION" val="1.0"/>
  <p:tag name="KSO_WM_BEAUTIFY_FLAG" val="#wm#"/>
  <p:tag name="KSO_WM_SLIDE_BACKGROUND_TYPE" val="topBotto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5*i*3"/>
  <p:tag name="KSO_WM_UNIT_LAYERLEVEL" val="1"/>
  <p:tag name="KSO_WM_TAG_VERSION" val="1.0"/>
  <p:tag name="KSO_WM_BEAUTIFY_FLAG" val="#wm#"/>
  <p:tag name="KSO_WM_SLIDE_BACKGROUND_TYPE" val="topBottom"/>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5*i*4"/>
  <p:tag name="KSO_WM_UNIT_LAYERLEVEL" val="1"/>
  <p:tag name="KSO_WM_TAG_VERSION" val="1.0"/>
  <p:tag name="KSO_WM_BEAUTIFY_FLAG" val="#wm#"/>
  <p:tag name="KSO_WM_SLIDE_BACKGROUND_TYPE" val="topBottom"/>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UNIT_BK_DARK_LIGHT" val="2"/>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6*i*4"/>
  <p:tag name="KSO_WM_UNIT_LAYERLEVEL" val="1"/>
  <p:tag name="KSO_WM_TAG_VERSION" val="1.0"/>
  <p:tag name="KSO_WM_BEAUTIFY_FLAG" val="#wm#"/>
  <p:tag name="KSO_WM_SLIDE_BACKGROUND_TYPE" val="bottomTop"/>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SLIDE_BACKGROUND_TYPE" val="bottomTop"/>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 name="KSO_WM_SLIDE_BACKGROUND_TYPE" val="bottomTop"/>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 name="KSO_WM_SLIDE_BACKGROUND_TYPE" val="bottomTop"/>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UNIT_BK_DARK_LIGHT" val="2"/>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 name="KSO_WM_SLIDE_BACKGROUND_TYPE" val="navigation"/>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 name="KSO_WM_SLIDE_BACKGROUND_TYPE" val="navigation"/>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7*i*4"/>
  <p:tag name="KSO_WM_UNIT_LAYERLEVEL" val="1"/>
  <p:tag name="KSO_WM_TAG_VERSION" val="1.0"/>
  <p:tag name="KSO_WM_BEAUTIFY_FLAG" val="#wm#"/>
  <p:tag name="KSO_WM_SLIDE_BACKGROUND_TYPE" val="navigation"/>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UNIT_BK_DARK_LIGHT" val="2"/>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153.xml><?xml version="1.0" encoding="utf-8"?>
<p:tagLst xmlns:p="http://schemas.openxmlformats.org/presentationml/2006/main">
  <p:tag name="KSO_WM_SLIDE_BACKGROUND_TYPE" val="belt"/>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8*i*1"/>
  <p:tag name="KSO_WM_UNIT_LAYERLEVEL" val="1"/>
  <p:tag name="KSO_WM_TAG_VERSION" val="1.0"/>
  <p:tag name="KSO_WM_BEAUTIFY_FLAG" val="#wm#"/>
  <p:tag name="KSO_WM_SLIDE_BACKGROUND_TYPE" val="belt"/>
  <p:tag name="KSO_WM_SLIDE_BK_DARK_LIGHT" val="2"/>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8*i*2"/>
  <p:tag name="KSO_WM_UNIT_LAYERLEVEL" val="1"/>
  <p:tag name="KSO_WM_TAG_VERSION" val="1.0"/>
  <p:tag name="KSO_WM_BEAUTIFY_FLAG" val="#wm#"/>
  <p:tag name="KSO_WM_SLIDE_BACKGROUND_TYPE" val="belt"/>
  <p:tag name="KSO_WM_SLIDE_BK_DARK_LIGHT" val="2"/>
</p:tagLst>
</file>

<file path=ppt/tags/tag156.xml><?xml version="1.0" encoding="utf-8"?>
<p:tagLst xmlns:p="http://schemas.openxmlformats.org/presentationml/2006/main">
  <p:tag name="KSO_WM_SLIDE_BACKGROUND_TYPE" val="belt"/>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8*i*1"/>
  <p:tag name="KSO_WM_UNIT_LAYERLEVEL" val="1"/>
  <p:tag name="KSO_WM_TAG_VERSION" val="1.0"/>
  <p:tag name="KSO_WM_BEAUTIFY_FLAG" val="#wm#"/>
  <p:tag name="KSO_WM_SLIDE_BACKGROUND_TYPE" val="belt"/>
  <p:tag name="KSO_WM_SLIDE_BK_DARK_LIGHT" val="2"/>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8*i*2"/>
  <p:tag name="KSO_WM_UNIT_LAYERLEVEL" val="1"/>
  <p:tag name="KSO_WM_TAG_VERSION" val="1.0"/>
  <p:tag name="KSO_WM_BEAUTIFY_FLAG" val="#wm#"/>
  <p:tag name="KSO_WM_SLIDE_BACKGROUND_TYPE" val="belt"/>
  <p:tag name="KSO_WM_SLIDE_BK_DARK_LIGHT" val="2"/>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3884"/>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3884"/>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9.xml><?xml version="1.0" encoding="utf-8"?>
<p:tagLst xmlns:p="http://schemas.openxmlformats.org/presentationml/2006/main">
  <p:tag name="KSO_WM_TEMPLATE_SUBCATEGORY" val="0"/>
  <p:tag name="KSO_WM_TEMPLATE_MASTER_TYPE" val="1"/>
  <p:tag name="KSO_WM_TEMPLATE_COLOR_TYPE" val="1"/>
  <p:tag name="KSO_WM_TAG_VERSION" val="1.0"/>
  <p:tag name="KSO_WM_BEAUTIFY_FLAG" val="#wm#"/>
  <p:tag name="KSO_WM_TEMPLATE_CATEGORY" val="custom"/>
  <p:tag name="KSO_WM_TEMPLATE_INDEX" val="20203884"/>
  <p:tag name="KSO_WM_TEMPLATE_MASTER_THUMB_INDEX" val="12"/>
  <p:tag name="KSO_WM_TEMPLATE_THUMBS_INDEX" val="1、4、7、8、11、14、15、16、17、18、19、20、21、22、23、24、25、26"/>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y"/>
  <p:tag name="KSO_WM_UNIT_INDEX" val="1"/>
  <p:tag name="KSO_WM_UNIT_ID" val="_1*y*1"/>
  <p:tag name="KSO_WM_UNIT_LAYERLEVEL" val="1"/>
  <p:tag name="KSO_WM_TAG_VERSION" val="1.0"/>
  <p:tag name="KSO_WM_BEAUTIFY_FLAG" val="#wm#"/>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y"/>
  <p:tag name="KSO_WM_UNIT_INDEX" val="2"/>
  <p:tag name="KSO_WM_UNIT_ID" val="_1*y*2"/>
  <p:tag name="KSO_WM_UNIT_LAYERLEVEL" val="1"/>
  <p:tag name="KSO_WM_TAG_VERSION" val="1.0"/>
  <p:tag name="KSO_WM_BEAUTIFY_FLAG" val="#wm#"/>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y"/>
  <p:tag name="KSO_WM_UNIT_INDEX" val="3"/>
  <p:tag name="KSO_WM_UNIT_ID" val="_1*y*3"/>
  <p:tag name="KSO_WM_UNIT_LAYERLEVEL" val="1"/>
  <p:tag name="KSO_WM_TAG_VERSION" val="1.0"/>
  <p:tag name="KSO_WM_BEAUTIFY_FLAG" val="#wm#"/>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y"/>
  <p:tag name="KSO_WM_UNIT_INDEX" val="4"/>
  <p:tag name="KSO_WM_UNIT_ID" val="_1*y*4"/>
  <p:tag name="KSO_WM_UNIT_LAYERLEVEL" val="1"/>
  <p:tag name="KSO_WM_TAG_VERSION" val="1.0"/>
  <p:tag name="KSO_WM_BEAUTIFY_FLAG" val="#wm#"/>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5"/>
  <p:tag name="KSO_WM_UNIT_LAYERLEVEL" val="1"/>
  <p:tag name="KSO_WM_TAG_VERSION" val="1.0"/>
  <p:tag name="KSO_WM_BEAUTIFY_FLAG" val="#wm#"/>
  <p:tag name="KSO_WM_UNIT_TYPE" val="y"/>
  <p:tag name="KSO_WM_UNIT_INDEX" val="5"/>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1"/>
  <p:tag name="KSO_WM_UNIT_LAYERLEVEL" val="1"/>
  <p:tag name="KSO_WM_TAG_VERSION" val="1.0"/>
  <p:tag name="KSO_WM_BEAUTIFY_FLAG" val="#wm#"/>
  <p:tag name="KSO_WM_UNIT_TYPE" val="i"/>
  <p:tag name="KSO_WM_UNIT_INDEX"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2"/>
  <p:tag name="KSO_WM_UNIT_LAYERLEVEL" val="1"/>
  <p:tag name="KSO_WM_TAG_VERSION" val="1.0"/>
  <p:tag name="KSO_WM_BEAUTIFY_FLAG" val="#wm#"/>
  <p:tag name="KSO_WM_UNIT_TYPE" val="i"/>
  <p:tag name="KSO_WM_UNIT_INDEX" val="2"/>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3"/>
  <p:tag name="KSO_WM_UNIT_LAYERLEVEL" val="1"/>
  <p:tag name="KSO_WM_TAG_VERSION" val="1.0"/>
  <p:tag name="KSO_WM_BEAUTIFY_FLAG" val="#wm#"/>
  <p:tag name="KSO_WM_UNIT_TYPE" val="i"/>
  <p:tag name="KSO_WM_UNIT_INDEX" val="3"/>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4"/>
  <p:tag name="KSO_WM_UNIT_LAYERLEVEL" val="1"/>
  <p:tag name="KSO_WM_TAG_VERSION" val="1.0"/>
  <p:tag name="KSO_WM_BEAUTIFY_FLAG" val="#wm#"/>
  <p:tag name="KSO_WM_UNIT_TYPE" val="i"/>
  <p:tag name="KSO_WM_UNIT_INDEX" val="4"/>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5"/>
  <p:tag name="KSO_WM_UNIT_LAYERLEVEL" val="1"/>
  <p:tag name="KSO_WM_TAG_VERSION" val="1.0"/>
  <p:tag name="KSO_WM_BEAUTIFY_FLAG" val="#wm#"/>
  <p:tag name="KSO_WM_UNIT_TYPE" val="i"/>
  <p:tag name="KSO_WM_UNIT_INDEX" val="5"/>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2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2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3*i*2"/>
  <p:tag name="KSO_WM_UNIT_LAYERLEVEL" val="1"/>
  <p:tag name="KSO_WM_TAG_VERSION" val="1.0"/>
  <p:tag name="KSO_WM_BEAUTIFY_FLAG" val="#wm#"/>
  <p:tag name="KSO_WM_SLIDE_BACKGROUND_TYPE" val="frame"/>
  <p:tag name="KSO_WM_SLIDE_BK_DARK_LIGHT" val="2"/>
</p:tagLst>
</file>

<file path=ppt/tags/tag269.xml><?xml version="1.0" encoding="utf-8"?>
<p:tagLst xmlns:p="http://schemas.openxmlformats.org/presentationml/2006/main">
  <p:tag name="KSO_WM_SLIDE_BACKGROUND_TYPE" val="frame"/>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3*i*4"/>
  <p:tag name="KSO_WM_UNIT_LAYERLEVEL" val="1"/>
  <p:tag name="KSO_WM_TAG_VERSION" val="1.0"/>
  <p:tag name="KSO_WM_BEAUTIFY_FLAG" val="#wm#"/>
  <p:tag name="KSO_WM_SLIDE_BACKGROUND_TYPE" val="frame"/>
  <p:tag name="KSO_WM_SLIDE_BK_DARK_LIGHT" val="2"/>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3*i*4"/>
  <p:tag name="KSO_WM_UNIT_LAYERLEVEL" val="1"/>
  <p:tag name="KSO_WM_TAG_VERSION" val="1.0"/>
  <p:tag name="KSO_WM_BEAUTIFY_FLAG" val="#wm#"/>
  <p:tag name="KSO_WM_SLIDE_BACKGROUND_TYPE" val="frame"/>
  <p:tag name="KSO_WM_SLIDE_BK_DARK_LIGHT" val="2"/>
</p:tagLst>
</file>

<file path=ppt/tags/tag2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77.xml><?xml version="1.0" encoding="utf-8"?>
<p:tagLst xmlns:p="http://schemas.openxmlformats.org/presentationml/2006/main">
  <p:tag name="KSO_WM_SLIDE_BACKGROUND_TYPE" val="leftRight"/>
</p:tagLst>
</file>

<file path=ppt/tags/tag2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4*i*2"/>
  <p:tag name="KSO_WM_UNIT_LAYERLEVEL" val="1"/>
  <p:tag name="KSO_WM_TAG_VERSION" val="1.0"/>
  <p:tag name="KSO_WM_BEAUTIFY_FLAG" val="#wm#"/>
  <p:tag name="KSO_WM_SLIDE_BACKGROUND_TYPE" val="leftRight"/>
</p:tagLst>
</file>

<file path=ppt/tags/tag2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4*i*3"/>
  <p:tag name="KSO_WM_UNIT_LAYERLEVEL" val="1"/>
  <p:tag name="KSO_WM_TAG_VERSION" val="1.0"/>
  <p:tag name="KSO_WM_BEAUTIFY_FLAG" val="#wm#"/>
  <p:tag name="KSO_WM_SLIDE_BACKGROUND_TYPE" val="leftRight"/>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_14*i*5"/>
  <p:tag name="KSO_WM_UNIT_LAYERLEVEL" val="1"/>
  <p:tag name="KSO_WM_TAG_VERSION" val="1.0"/>
  <p:tag name="KSO_WM_BEAUTIFY_FLAG" val="#wm#"/>
  <p:tag name="KSO_WM_SLIDE_BACKGROUND_TYPE" val="leftRight"/>
</p:tagLst>
</file>

<file path=ppt/tags/tag2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UNIT_BK_DARK_LIGHT" val="2"/>
</p:tagLst>
</file>

<file path=ppt/tags/tag2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Lst>
</file>

<file path=ppt/tags/tag2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5*i*2"/>
  <p:tag name="KSO_WM_UNIT_LAYERLEVEL" val="1"/>
  <p:tag name="KSO_WM_TAG_VERSION" val="1.0"/>
  <p:tag name="KSO_WM_BEAUTIFY_FLAG" val="#wm#"/>
  <p:tag name="KSO_WM_SLIDE_BACKGROUND_TYPE" val="topBottom"/>
</p:tagLst>
</file>

<file path=ppt/tags/tag2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5*i*3"/>
  <p:tag name="KSO_WM_UNIT_LAYERLEVEL" val="1"/>
  <p:tag name="KSO_WM_TAG_VERSION" val="1.0"/>
  <p:tag name="KSO_WM_BEAUTIFY_FLAG" val="#wm#"/>
  <p:tag name="KSO_WM_SLIDE_BACKGROUND_TYPE" val="topBotto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5*i*4"/>
  <p:tag name="KSO_WM_UNIT_LAYERLEVEL" val="1"/>
  <p:tag name="KSO_WM_TAG_VERSION" val="1.0"/>
  <p:tag name="KSO_WM_BEAUTIFY_FLAG" val="#wm#"/>
  <p:tag name="KSO_WM_SLIDE_BACKGROUND_TYPE" val="topBottom"/>
</p:tagLst>
</file>

<file path=ppt/tags/tag2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UNIT_BK_DARK_LIGHT" val="2"/>
</p:tagLst>
</file>

<file path=ppt/tags/tag2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2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6*i*4"/>
  <p:tag name="KSO_WM_UNIT_LAYERLEVEL" val="1"/>
  <p:tag name="KSO_WM_TAG_VERSION" val="1.0"/>
  <p:tag name="KSO_WM_BEAUTIFY_FLAG" val="#wm#"/>
  <p:tag name="KSO_WM_SLIDE_BACKGROUND_TYPE" val="bottomTop"/>
</p:tagLst>
</file>

<file path=ppt/tags/tag299.xml><?xml version="1.0" encoding="utf-8"?>
<p:tagLst xmlns:p="http://schemas.openxmlformats.org/presentationml/2006/main">
  <p:tag name="KSO_WM_SLIDE_BACKGROUND_TYPE" val="bottomTop"/>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y"/>
  <p:tag name="KSO_WM_UNIT_INDEX" val="2"/>
  <p:tag name="KSO_WM_UNIT_ID" val="_1*y*2"/>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 name="KSO_WM_SLIDE_BACKGROUND_TYPE" val="bottomTop"/>
</p:tagLst>
</file>

<file path=ppt/tags/tag3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 name="KSO_WM_SLIDE_BACKGROUND_TYPE" val="bottomTop"/>
</p:tagLst>
</file>

<file path=ppt/tags/tag3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UNIT_BK_DARK_LIGHT" val="2"/>
</p:tagLst>
</file>

<file path=ppt/tags/tag3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3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3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3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3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3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Lst>
</file>

<file path=ppt/tags/tag3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 name="KSO_WM_SLIDE_BACKGROUND_TYPE" val="navigation"/>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 name="KSO_WM_SLIDE_BACKGROUND_TYPE" val="navigation"/>
</p:tagLst>
</file>

<file path=ppt/tags/tag3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7*i*4"/>
  <p:tag name="KSO_WM_UNIT_LAYERLEVEL" val="1"/>
  <p:tag name="KSO_WM_TAG_VERSION" val="1.0"/>
  <p:tag name="KSO_WM_BEAUTIFY_FLAG" val="#wm#"/>
  <p:tag name="KSO_WM_SLIDE_BACKGROUND_TYPE" val="navigation"/>
</p:tagLst>
</file>

<file path=ppt/tags/tag3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UNIT_BK_DARK_LIGHT" val="2"/>
</p:tagLst>
</file>

<file path=ppt/tags/tag3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3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3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3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3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3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3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Lst>
</file>

<file path=ppt/tags/tag3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322.xml><?xml version="1.0" encoding="utf-8"?>
<p:tagLst xmlns:p="http://schemas.openxmlformats.org/presentationml/2006/main">
  <p:tag name="KSO_WM_SLIDE_BACKGROUND_TYPE" val="belt"/>
</p:tagLst>
</file>

<file path=ppt/tags/tag3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8*i*1"/>
  <p:tag name="KSO_WM_UNIT_LAYERLEVEL" val="1"/>
  <p:tag name="KSO_WM_TAG_VERSION" val="1.0"/>
  <p:tag name="KSO_WM_BEAUTIFY_FLAG" val="#wm#"/>
  <p:tag name="KSO_WM_SLIDE_BACKGROUND_TYPE" val="belt"/>
  <p:tag name="KSO_WM_SLIDE_BK_DARK_LIGHT" val="2"/>
</p:tagLst>
</file>

<file path=ppt/tags/tag3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8*i*2"/>
  <p:tag name="KSO_WM_UNIT_LAYERLEVEL" val="1"/>
  <p:tag name="KSO_WM_TAG_VERSION" val="1.0"/>
  <p:tag name="KSO_WM_BEAUTIFY_FLAG" val="#wm#"/>
  <p:tag name="KSO_WM_SLIDE_BACKGROUND_TYPE" val="belt"/>
  <p:tag name="KSO_WM_SLIDE_BK_DARK_LIGHT" val="2"/>
</p:tagLst>
</file>

<file path=ppt/tags/tag325.xml><?xml version="1.0" encoding="utf-8"?>
<p:tagLst xmlns:p="http://schemas.openxmlformats.org/presentationml/2006/main">
  <p:tag name="KSO_WM_SLIDE_BACKGROUND_TYPE" val="belt"/>
</p:tagLst>
</file>

<file path=ppt/tags/tag3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8*i*1"/>
  <p:tag name="KSO_WM_UNIT_LAYERLEVEL" val="1"/>
  <p:tag name="KSO_WM_TAG_VERSION" val="1.0"/>
  <p:tag name="KSO_WM_BEAUTIFY_FLAG" val="#wm#"/>
  <p:tag name="KSO_WM_SLIDE_BACKGROUND_TYPE" val="belt"/>
  <p:tag name="KSO_WM_SLIDE_BK_DARK_LIGHT" val="2"/>
</p:tagLst>
</file>

<file path=ppt/tags/tag3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8*i*2"/>
  <p:tag name="KSO_WM_UNIT_LAYERLEVEL" val="1"/>
  <p:tag name="KSO_WM_TAG_VERSION" val="1.0"/>
  <p:tag name="KSO_WM_BEAUTIFY_FLAG" val="#wm#"/>
  <p:tag name="KSO_WM_SLIDE_BACKGROUND_TYPE" val="belt"/>
  <p:tag name="KSO_WM_SLIDE_BK_DARK_LIGHT" val="2"/>
</p:tagLst>
</file>

<file path=ppt/tags/tag3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3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3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3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3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3884"/>
</p:tagLst>
</file>

<file path=ppt/tags/tag3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3884"/>
</p:tagLst>
</file>

<file path=ppt/tags/tag3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38.xml><?xml version="1.0" encoding="utf-8"?>
<p:tagLst xmlns:p="http://schemas.openxmlformats.org/presentationml/2006/main">
  <p:tag name="KSO_WM_TEMPLATE_SUBCATEGORY" val="0"/>
  <p:tag name="KSO_WM_TEMPLATE_MASTER_TYPE" val="1"/>
  <p:tag name="KSO_WM_TEMPLATE_COLOR_TYPE" val="1"/>
  <p:tag name="KSO_WM_TAG_VERSION" val="1.0"/>
  <p:tag name="KSO_WM_BEAUTIFY_FLAG" val="#wm#"/>
  <p:tag name="KSO_WM_TEMPLATE_CATEGORY" val="custom"/>
  <p:tag name="KSO_WM_TEMPLATE_INDEX" val="20203884"/>
  <p:tag name="KSO_WM_TEMPLATE_MASTER_THUMB_INDEX" val="12"/>
  <p:tag name="KSO_WM_TEMPLATE_THUMBS_INDEX" val="1、4、7、8、11、14、15、16、17、18、19、20、21、22、23、24、25、26"/>
</p:tagLst>
</file>

<file path=ppt/tags/tag339.xml><?xml version="1.0" encoding="utf-8"?>
<p:tagLst xmlns:p="http://schemas.openxmlformats.org/presentationml/2006/main">
  <p:tag name="KSO_WM_TEMPLATE_CATEGORY" val="custom"/>
  <p:tag name="KSO_WM_TEMPLATE_INDEX" val="20203884"/>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0.xml><?xml version="1.0" encoding="utf-8"?>
<p:tagLst xmlns:p="http://schemas.openxmlformats.org/presentationml/2006/main">
  <p:tag name="KSO_WM_SLIDE_ID" val="custom20203884_2"/>
  <p:tag name="KSO_WM_TEMPLATE_SUBCATEGORY" val="0"/>
  <p:tag name="KSO_WM_TEMPLATE_MASTER_TYPE" val="1"/>
  <p:tag name="KSO_WM_TEMPLATE_COLOR_TYPE" val="1"/>
  <p:tag name="KSO_WM_SLIDE_ITEM_CNT" val="2"/>
  <p:tag name="KSO_WM_SLIDE_INDEX" val="2"/>
  <p:tag name="KSO_WM_DIAGRAM_GROUP_CODE" val="l1-1"/>
  <p:tag name="KSO_WM_SLIDE_DIAGTYPE" val="l"/>
  <p:tag name="KSO_WM_TAG_VERSION" val="1.0"/>
  <p:tag name="KSO_WM_BEAUTIFY_FLAG" val="#wm#"/>
  <p:tag name="KSO_WM_TEMPLATE_CATEGORY" val="custom"/>
  <p:tag name="KSO_WM_TEMPLATE_INDEX" val="20203884"/>
  <p:tag name="KSO_WM_SLIDE_LAYOUT" val="a_l"/>
  <p:tag name="KSO_WM_SLIDE_LAYOUT_CNT" val="1_1"/>
  <p:tag name="KSO_WM_SLIDE_TYPE" val="contents"/>
  <p:tag name="KSO_WM_SLIDE_SUBTYPE" val="diag"/>
</p:tagLst>
</file>

<file path=ppt/tags/tag341.xml><?xml version="1.0" encoding="utf-8"?>
<p:tagLst xmlns:p="http://schemas.openxmlformats.org/presentationml/2006/main">
  <p:tag name="KSO_WM_SLIDE_ID" val="custom20203884_3"/>
  <p:tag name="KSO_WM_TEMPLATE_SUBCATEGORY" val="0"/>
  <p:tag name="KSO_WM_TEMPLATE_MASTER_TYPE" val="1"/>
  <p:tag name="KSO_WM_TEMPLATE_COLOR_TYPE" val="1"/>
  <p:tag name="KSO_WM_SLIDE_ITEM_CNT" val="3"/>
  <p:tag name="KSO_WM_SLIDE_INDEX" val="3"/>
  <p:tag name="KSO_WM_DIAGRAM_GROUP_CODE" val="l1-1"/>
  <p:tag name="KSO_WM_SLIDE_DIAGTYPE" val="l"/>
  <p:tag name="KSO_WM_TAG_VERSION" val="1.0"/>
  <p:tag name="KSO_WM_BEAUTIFY_FLAG" val="#wm#"/>
  <p:tag name="KSO_WM_TEMPLATE_CATEGORY" val="custom"/>
  <p:tag name="KSO_WM_TEMPLATE_INDEX" val="20203884"/>
  <p:tag name="KSO_WM_SLIDE_LAYOUT" val="a_l"/>
  <p:tag name="KSO_WM_SLIDE_LAYOUT_CNT" val="1_1"/>
  <p:tag name="KSO_WM_SLIDE_TYPE" val="contents"/>
  <p:tag name="KSO_WM_SLIDE_SUBTYPE" val="diag"/>
</p:tagLst>
</file>

<file path=ppt/tags/tag342.xml><?xml version="1.0" encoding="utf-8"?>
<p:tagLst xmlns:p="http://schemas.openxmlformats.org/presentationml/2006/main">
  <p:tag name="KSO_WM_SLIDE_ID" val="custom20203884_3"/>
  <p:tag name="KSO_WM_TEMPLATE_SUBCATEGORY" val="0"/>
  <p:tag name="KSO_WM_TEMPLATE_MASTER_TYPE" val="1"/>
  <p:tag name="KSO_WM_TEMPLATE_COLOR_TYPE" val="1"/>
  <p:tag name="KSO_WM_SLIDE_ITEM_CNT" val="3"/>
  <p:tag name="KSO_WM_SLIDE_INDEX" val="3"/>
  <p:tag name="KSO_WM_DIAGRAM_GROUP_CODE" val="l1-1"/>
  <p:tag name="KSO_WM_SLIDE_DIAGTYPE" val="l"/>
  <p:tag name="KSO_WM_TAG_VERSION" val="1.0"/>
  <p:tag name="KSO_WM_BEAUTIFY_FLAG" val="#wm#"/>
  <p:tag name="KSO_WM_TEMPLATE_CATEGORY" val="custom"/>
  <p:tag name="KSO_WM_TEMPLATE_INDEX" val="20203884"/>
  <p:tag name="KSO_WM_SLIDE_LAYOUT" val="a_l"/>
  <p:tag name="KSO_WM_SLIDE_LAYOUT_CNT" val="1_1"/>
  <p:tag name="KSO_WM_SLIDE_TYPE" val="contents"/>
  <p:tag name="KSO_WM_SLIDE_SUBTYPE" val="diag"/>
</p:tagLst>
</file>

<file path=ppt/tags/tag343.xml><?xml version="1.0" encoding="utf-8"?>
<p:tagLst xmlns:p="http://schemas.openxmlformats.org/presentationml/2006/main">
  <p:tag name="KSO_WM_SLIDE_ID" val="custom20203884_3"/>
  <p:tag name="KSO_WM_TEMPLATE_SUBCATEGORY" val="0"/>
  <p:tag name="KSO_WM_TEMPLATE_MASTER_TYPE" val="1"/>
  <p:tag name="KSO_WM_TEMPLATE_COLOR_TYPE" val="1"/>
  <p:tag name="KSO_WM_SLIDE_ITEM_CNT" val="3"/>
  <p:tag name="KSO_WM_SLIDE_INDEX" val="3"/>
  <p:tag name="KSO_WM_DIAGRAM_GROUP_CODE" val="l1-1"/>
  <p:tag name="KSO_WM_SLIDE_DIAGTYPE" val="l"/>
  <p:tag name="KSO_WM_TAG_VERSION" val="1.0"/>
  <p:tag name="KSO_WM_BEAUTIFY_FLAG" val="#wm#"/>
  <p:tag name="KSO_WM_TEMPLATE_CATEGORY" val="custom"/>
  <p:tag name="KSO_WM_TEMPLATE_INDEX" val="20203884"/>
  <p:tag name="KSO_WM_SLIDE_LAYOUT" val="a_l"/>
  <p:tag name="KSO_WM_SLIDE_LAYOUT_CNT" val="1_1"/>
  <p:tag name="KSO_WM_SLIDE_TYPE" val="contents"/>
  <p:tag name="KSO_WM_SLIDE_SUBTYPE" val="diag"/>
</p:tagLst>
</file>

<file path=ppt/tags/tag344.xml><?xml version="1.0" encoding="utf-8"?>
<p:tagLst xmlns:p="http://schemas.openxmlformats.org/presentationml/2006/main">
  <p:tag name="KSO_WM_UNIT_TABLE_BEAUTIFY" val="smartTable{a71c24d7-898d-44b0-862f-e17f2cad741f}"/>
</p:tagLst>
</file>

<file path=ppt/tags/tag345.xml><?xml version="1.0" encoding="utf-8"?>
<p:tagLst xmlns:p="http://schemas.openxmlformats.org/presentationml/2006/main">
  <p:tag name="KSO_WM_SLIDE_ID" val="custom20203884_3"/>
  <p:tag name="KSO_WM_TEMPLATE_SUBCATEGORY" val="0"/>
  <p:tag name="KSO_WM_TEMPLATE_MASTER_TYPE" val="1"/>
  <p:tag name="KSO_WM_TEMPLATE_COLOR_TYPE" val="1"/>
  <p:tag name="KSO_WM_SLIDE_ITEM_CNT" val="3"/>
  <p:tag name="KSO_WM_SLIDE_INDEX" val="3"/>
  <p:tag name="KSO_WM_DIAGRAM_GROUP_CODE" val="l1-1"/>
  <p:tag name="KSO_WM_SLIDE_DIAGTYPE" val="l"/>
  <p:tag name="KSO_WM_TAG_VERSION" val="1.0"/>
  <p:tag name="KSO_WM_BEAUTIFY_FLAG" val="#wm#"/>
  <p:tag name="KSO_WM_TEMPLATE_CATEGORY" val="custom"/>
  <p:tag name="KSO_WM_TEMPLATE_INDEX" val="20203884"/>
  <p:tag name="KSO_WM_SLIDE_LAYOUT" val="a_l"/>
  <p:tag name="KSO_WM_SLIDE_LAYOUT_CNT" val="1_1"/>
  <p:tag name="KSO_WM_SLIDE_TYPE" val="contents"/>
  <p:tag name="KSO_WM_SLIDE_SUBTYPE" val="diag"/>
</p:tagLst>
</file>

<file path=ppt/tags/tag346.xml><?xml version="1.0" encoding="utf-8"?>
<p:tagLst xmlns:p="http://schemas.openxmlformats.org/presentationml/2006/main">
  <p:tag name="KSO_WM_UNIT_TABLE_BEAUTIFY" val="smartTable{89aa93c6-dc2e-4e90-94dc-8fabef9a41f5}"/>
</p:tagLst>
</file>

<file path=ppt/tags/tag347.xml><?xml version="1.0" encoding="utf-8"?>
<p:tagLst xmlns:p="http://schemas.openxmlformats.org/presentationml/2006/main">
  <p:tag name="KSO_WM_SLIDE_ID" val="custom20203884_3"/>
  <p:tag name="KSO_WM_TEMPLATE_SUBCATEGORY" val="0"/>
  <p:tag name="KSO_WM_TEMPLATE_MASTER_TYPE" val="1"/>
  <p:tag name="KSO_WM_TEMPLATE_COLOR_TYPE" val="1"/>
  <p:tag name="KSO_WM_SLIDE_ITEM_CNT" val="3"/>
  <p:tag name="KSO_WM_SLIDE_INDEX" val="3"/>
  <p:tag name="KSO_WM_DIAGRAM_GROUP_CODE" val="l1-1"/>
  <p:tag name="KSO_WM_SLIDE_DIAGTYPE" val="l"/>
  <p:tag name="KSO_WM_TAG_VERSION" val="1.0"/>
  <p:tag name="KSO_WM_BEAUTIFY_FLAG" val="#wm#"/>
  <p:tag name="KSO_WM_TEMPLATE_CATEGORY" val="custom"/>
  <p:tag name="KSO_WM_TEMPLATE_INDEX" val="20203884"/>
  <p:tag name="KSO_WM_SLIDE_LAYOUT" val="a_l"/>
  <p:tag name="KSO_WM_SLIDE_LAYOUT_CNT" val="1_1"/>
  <p:tag name="KSO_WM_SLIDE_TYPE" val="contents"/>
  <p:tag name="KSO_WM_SLIDE_SUBTYPE" val="diag"/>
</p:tagLst>
</file>

<file path=ppt/tags/tag348.xml><?xml version="1.0" encoding="utf-8"?>
<p:tagLst xmlns:p="http://schemas.openxmlformats.org/presentationml/2006/main">
  <p:tag name="KSO_WM_UNIT_TABLE_BEAUTIFY" val="smartTable{22d8fdb1-57f5-4662-b447-e3744b2d8d08}"/>
</p:tagLst>
</file>

<file path=ppt/tags/tag349.xml><?xml version="1.0" encoding="utf-8"?>
<p:tagLst xmlns:p="http://schemas.openxmlformats.org/presentationml/2006/main">
  <p:tag name="KSO_WM_SLIDE_ID" val="custom20203884_3"/>
  <p:tag name="KSO_WM_TEMPLATE_SUBCATEGORY" val="0"/>
  <p:tag name="KSO_WM_TEMPLATE_MASTER_TYPE" val="1"/>
  <p:tag name="KSO_WM_TEMPLATE_COLOR_TYPE" val="1"/>
  <p:tag name="KSO_WM_SLIDE_ITEM_CNT" val="3"/>
  <p:tag name="KSO_WM_SLIDE_INDEX" val="3"/>
  <p:tag name="KSO_WM_DIAGRAM_GROUP_CODE" val="l1-1"/>
  <p:tag name="KSO_WM_SLIDE_DIAGTYPE" val="l"/>
  <p:tag name="KSO_WM_TAG_VERSION" val="1.0"/>
  <p:tag name="KSO_WM_BEAUTIFY_FLAG" val="#wm#"/>
  <p:tag name="KSO_WM_TEMPLATE_CATEGORY" val="custom"/>
  <p:tag name="KSO_WM_TEMPLATE_INDEX" val="20203884"/>
  <p:tag name="KSO_WM_SLIDE_LAYOUT" val="a_l"/>
  <p:tag name="KSO_WM_SLIDE_LAYOUT_CNT" val="1_1"/>
  <p:tag name="KSO_WM_SLIDE_TYPE" val="contents"/>
  <p:tag name="KSO_WM_SLIDE_SUBTYPE" val="diag"/>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0.xml><?xml version="1.0" encoding="utf-8"?>
<p:tagLst xmlns:p="http://schemas.openxmlformats.org/presentationml/2006/main">
  <p:tag name="KSO_WM_SLIDE_ID" val="custom20203884_3"/>
  <p:tag name="KSO_WM_TEMPLATE_SUBCATEGORY" val="0"/>
  <p:tag name="KSO_WM_TEMPLATE_MASTER_TYPE" val="1"/>
  <p:tag name="KSO_WM_TEMPLATE_COLOR_TYPE" val="1"/>
  <p:tag name="KSO_WM_SLIDE_ITEM_CNT" val="3"/>
  <p:tag name="KSO_WM_SLIDE_INDEX" val="3"/>
  <p:tag name="KSO_WM_DIAGRAM_GROUP_CODE" val="l1-1"/>
  <p:tag name="KSO_WM_SLIDE_DIAGTYPE" val="l"/>
  <p:tag name="KSO_WM_TAG_VERSION" val="1.0"/>
  <p:tag name="KSO_WM_BEAUTIFY_FLAG" val="#wm#"/>
  <p:tag name="KSO_WM_TEMPLATE_CATEGORY" val="custom"/>
  <p:tag name="KSO_WM_TEMPLATE_INDEX" val="20203884"/>
  <p:tag name="KSO_WM_SLIDE_LAYOUT" val="a_l"/>
  <p:tag name="KSO_WM_SLIDE_LAYOUT_CNT" val="1_1"/>
  <p:tag name="KSO_WM_SLIDE_TYPE" val="contents"/>
  <p:tag name="KSO_WM_SLIDE_SUBTYPE" val="diag"/>
</p:tagLst>
</file>

<file path=ppt/tags/tag351.xml><?xml version="1.0" encoding="utf-8"?>
<p:tagLst xmlns:p="http://schemas.openxmlformats.org/presentationml/2006/main">
  <p:tag name="KSO_WM_SLIDE_ID" val="custom20203884_3"/>
  <p:tag name="KSO_WM_TEMPLATE_SUBCATEGORY" val="0"/>
  <p:tag name="KSO_WM_TEMPLATE_MASTER_TYPE" val="1"/>
  <p:tag name="KSO_WM_TEMPLATE_COLOR_TYPE" val="1"/>
  <p:tag name="KSO_WM_SLIDE_ITEM_CNT" val="3"/>
  <p:tag name="KSO_WM_SLIDE_INDEX" val="3"/>
  <p:tag name="KSO_WM_DIAGRAM_GROUP_CODE" val="l1-1"/>
  <p:tag name="KSO_WM_SLIDE_DIAGTYPE" val="l"/>
  <p:tag name="KSO_WM_TAG_VERSION" val="1.0"/>
  <p:tag name="KSO_WM_BEAUTIFY_FLAG" val="#wm#"/>
  <p:tag name="KSO_WM_TEMPLATE_CATEGORY" val="custom"/>
  <p:tag name="KSO_WM_TEMPLATE_INDEX" val="20203884"/>
  <p:tag name="KSO_WM_SLIDE_LAYOUT" val="a_l"/>
  <p:tag name="KSO_WM_SLIDE_LAYOUT_CNT" val="1_1"/>
  <p:tag name="KSO_WM_SLIDE_TYPE" val="contents"/>
  <p:tag name="KSO_WM_SLIDE_SUBTYPE" val="diag"/>
</p:tagLst>
</file>

<file path=ppt/tags/tag352.xml><?xml version="1.0" encoding="utf-8"?>
<p:tagLst xmlns:p="http://schemas.openxmlformats.org/presentationml/2006/main">
  <p:tag name="KSO_WPP_MARK_KEY" val="468913db-6260-4088-8ca1-73878d670ceb"/>
  <p:tag name="COMMONDATA" val="eyJoZGlkIjoiY2JhODE5ODU2YzJiOTZmYzU0ZTc3MzQxZTY0YzY5ZDkifQ=="/>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y"/>
  <p:tag name="KSO_WM_UNIT_INDEX" val="3"/>
  <p:tag name="KSO_WM_UNIT_ID" val="_1*y*3"/>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1"/>
  <p:tag name="KSO_WM_UNIT_LAYERLEVEL" val="1"/>
  <p:tag name="KSO_WM_TAG_VERSION" val="1.0"/>
  <p:tag name="KSO_WM_BEAUTIFY_FLAG" val="#wm#"/>
  <p:tag name="KSO_WM_UNIT_TYPE" val="i"/>
  <p:tag name="KSO_WM_UNIT_INDEX" val="1"/>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2"/>
  <p:tag name="KSO_WM_UNIT_LAYERLEVEL" val="1"/>
  <p:tag name="KSO_WM_TAG_VERSION" val="1.0"/>
  <p:tag name="KSO_WM_BEAUTIFY_FLAG" val="#wm#"/>
  <p:tag name="KSO_WM_UNIT_TYPE" val="i"/>
  <p:tag name="KSO_WM_UNIT_INDEX" val="2"/>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3"/>
  <p:tag name="KSO_WM_UNIT_LAYERLEVEL" val="1"/>
  <p:tag name="KSO_WM_TAG_VERSION" val="1.0"/>
  <p:tag name="KSO_WM_BEAUTIFY_FLAG" val="#wm#"/>
  <p:tag name="KSO_WM_UNIT_TYPE" val="i"/>
  <p:tag name="KSO_WM_UNIT_INDEX" val="3"/>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4"/>
  <p:tag name="KSO_WM_UNIT_LAYERLEVEL" val="1"/>
  <p:tag name="KSO_WM_TAG_VERSION" val="1.0"/>
  <p:tag name="KSO_WM_BEAUTIFY_FLAG" val="#wm#"/>
  <p:tag name="KSO_WM_UNIT_TYPE" val="i"/>
  <p:tag name="KSO_WM_UNIT_INDEX" val="4"/>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i*5"/>
  <p:tag name="KSO_WM_UNIT_LAYERLEVEL" val="1"/>
  <p:tag name="KSO_WM_TAG_VERSION" val="1.0"/>
  <p:tag name="KSO_WM_BEAUTIFY_FLAG" val="#wm#"/>
  <p:tag name="KSO_WM_UNIT_TYPE" val="i"/>
  <p:tag name="KSO_WM_UNIT_INDEX" val="5"/>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y"/>
  <p:tag name="KSO_WM_UNIT_INDEX" val="4"/>
  <p:tag name="KSO_WM_UNIT_ID" val="_1*y*4"/>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5"/>
  <p:tag name="KSO_WM_UNIT_LAYERLEVEL" val="1"/>
  <p:tag name="KSO_WM_TAG_VERSION" val="1.0"/>
  <p:tag name="KSO_WM_BEAUTIFY_FLAG" val="#wm#"/>
  <p:tag name="KSO_WM_UNIT_TYPE" val="y"/>
  <p:tag name="KSO_WM_UNIT_INDEX" val="5"/>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2*i*2"/>
  <p:tag name="KSO_WM_UNIT_LAYERLEVEL" val="1"/>
  <p:tag name="KSO_WM_TAG_VERSION" val="1.0"/>
  <p:tag name="KSO_WM_BEAUTIFY_FLAG" val="#wm#"/>
  <p:tag name="KSO_WM_SLIDE_BACKGROUND_TYPE" val="general"/>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2*i*3"/>
  <p:tag name="KSO_WM_UNIT_LAYERLEVEL" val="1"/>
  <p:tag name="KSO_WM_TAG_VERSION" val="1.0"/>
  <p:tag name="KSO_WM_BEAUTIFY_FLAG" val="#wm#"/>
  <p:tag name="KSO_WM_SLIDE_BACKGROUND_TYPE" val="general"/>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_12*i*4"/>
  <p:tag name="KSO_WM_UNIT_LAYERLEVEL" val="1"/>
  <p:tag name="KSO_WM_TAG_VERSION" val="1.0"/>
  <p:tag name="KSO_WM_BEAUTIFY_FLAG" val="#wm#"/>
  <p:tag name="KSO_WM_SLIDE_BACKGROUND_TYPE" val="general"/>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3*i*2"/>
  <p:tag name="KSO_WM_UNIT_LAYERLEVEL" val="1"/>
  <p:tag name="KSO_WM_TAG_VERSION" val="1.0"/>
  <p:tag name="KSO_WM_BEAUTIFY_FLAG" val="#wm#"/>
  <p:tag name="KSO_WM_SLIDE_BACKGROUND_TYPE" val="frame"/>
  <p:tag name="KSO_WM_SLIDE_BK_DARK_LIGHT" val="2"/>
</p:tagLst>
</file>

<file path=ppt/theme/theme1.xml><?xml version="1.0" encoding="utf-8"?>
<a:theme xmlns:a="http://schemas.openxmlformats.org/drawingml/2006/main" name="Office 主题​​">
  <a:themeElements>
    <a:clrScheme name="自定义 5">
      <a:dk1>
        <a:sysClr val="windowText" lastClr="000000"/>
      </a:dk1>
      <a:lt1>
        <a:sysClr val="window" lastClr="FFFFFF"/>
      </a:lt1>
      <a:dk2>
        <a:srgbClr val="002842"/>
      </a:dk2>
      <a:lt2>
        <a:srgbClr val="FFFFFF"/>
      </a:lt2>
      <a:accent1>
        <a:srgbClr val="5195A5"/>
      </a:accent1>
      <a:accent2>
        <a:srgbClr val="8CA26C"/>
      </a:accent2>
      <a:accent3>
        <a:srgbClr val="C5B331"/>
      </a:accent3>
      <a:accent4>
        <a:srgbClr val="E1A215"/>
      </a:accent4>
      <a:accent5>
        <a:srgbClr val="E87A20"/>
      </a:accent5>
      <a:accent6>
        <a:srgbClr val="DD4319"/>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5">
      <a:dk1>
        <a:sysClr val="windowText" lastClr="000000"/>
      </a:dk1>
      <a:lt1>
        <a:sysClr val="window" lastClr="FFFFFF"/>
      </a:lt1>
      <a:dk2>
        <a:srgbClr val="002842"/>
      </a:dk2>
      <a:lt2>
        <a:srgbClr val="FFFFFF"/>
      </a:lt2>
      <a:accent1>
        <a:srgbClr val="5195A5"/>
      </a:accent1>
      <a:accent2>
        <a:srgbClr val="8CA26C"/>
      </a:accent2>
      <a:accent3>
        <a:srgbClr val="C5B331"/>
      </a:accent3>
      <a:accent4>
        <a:srgbClr val="E1A215"/>
      </a:accent4>
      <a:accent5>
        <a:srgbClr val="E87A20"/>
      </a:accent5>
      <a:accent6>
        <a:srgbClr val="DD4319"/>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3796</Words>
  <Application>WPS 演示</Application>
  <PresentationFormat>宽屏</PresentationFormat>
  <Paragraphs>847</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10</vt:i4>
      </vt:variant>
    </vt:vector>
  </HeadingPairs>
  <TitlesOfParts>
    <vt:vector size="23" baseType="lpstr">
      <vt:lpstr>Arial</vt:lpstr>
      <vt:lpstr>宋体</vt:lpstr>
      <vt:lpstr>Wingdings</vt:lpstr>
      <vt:lpstr>微软雅黑</vt:lpstr>
      <vt:lpstr>汉仪旗黑-85S</vt:lpstr>
      <vt:lpstr>仿宋_GB2312</vt:lpstr>
      <vt:lpstr>仿宋</vt:lpstr>
      <vt:lpstr>黑体</vt:lpstr>
      <vt:lpstr>Times New Roman</vt:lpstr>
      <vt:lpstr>Arial Unicode MS</vt:lpstr>
      <vt:lpstr>Calibri</vt:lpstr>
      <vt:lpstr>Office 主题​​</vt:lpstr>
      <vt:lpstr>1_Office 主题​​</vt:lpstr>
      <vt:lpstr>2021年政府信息公开 工作年度报告</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二狗</cp:lastModifiedBy>
  <cp:revision>6</cp:revision>
  <dcterms:created xsi:type="dcterms:W3CDTF">2022-03-21T02:51:00Z</dcterms:created>
  <dcterms:modified xsi:type="dcterms:W3CDTF">2023-02-08T06:41:33Z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ICV">
    <vt:lpwstr>CF7C03CE81B2416CB38F484E8B9DFA8D</vt:lpwstr>
  </property>
</Properties>
</file>